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3.xml" ContentType="application/vnd.openxmlformats-officedocument.theme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4.xml" ContentType="application/vnd.openxmlformats-officedocument.theme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6" r:id="rId4"/>
    <p:sldMasterId id="2147483752" r:id="rId5"/>
    <p:sldMasterId id="2147483765" r:id="rId6"/>
    <p:sldMasterId id="2147483792" r:id="rId7"/>
    <p:sldMasterId id="2147483844" r:id="rId8"/>
  </p:sldMasterIdLst>
  <p:notesMasterIdLst>
    <p:notesMasterId r:id="rId36"/>
  </p:notesMasterIdLst>
  <p:handoutMasterIdLst>
    <p:handoutMasterId r:id="rId37"/>
  </p:handoutMasterIdLst>
  <p:sldIdLst>
    <p:sldId id="407" r:id="rId9"/>
    <p:sldId id="515" r:id="rId10"/>
    <p:sldId id="518" r:id="rId11"/>
    <p:sldId id="535" r:id="rId12"/>
    <p:sldId id="508" r:id="rId13"/>
    <p:sldId id="519" r:id="rId14"/>
    <p:sldId id="521" r:id="rId15"/>
    <p:sldId id="522" r:id="rId16"/>
    <p:sldId id="523" r:id="rId17"/>
    <p:sldId id="526" r:id="rId18"/>
    <p:sldId id="524" r:id="rId19"/>
    <p:sldId id="534" r:id="rId20"/>
    <p:sldId id="525" r:id="rId21"/>
    <p:sldId id="527" r:id="rId22"/>
    <p:sldId id="529" r:id="rId23"/>
    <p:sldId id="528" r:id="rId24"/>
    <p:sldId id="531" r:id="rId25"/>
    <p:sldId id="536" r:id="rId26"/>
    <p:sldId id="533" r:id="rId27"/>
    <p:sldId id="530" r:id="rId28"/>
    <p:sldId id="540" r:id="rId29"/>
    <p:sldId id="537" r:id="rId30"/>
    <p:sldId id="538" r:id="rId31"/>
    <p:sldId id="539" r:id="rId32"/>
    <p:sldId id="542" r:id="rId33"/>
    <p:sldId id="541" r:id="rId34"/>
    <p:sldId id="408" r:id="rId35"/>
  </p:sldIdLst>
  <p:sldSz cx="12188825" cy="6858000"/>
  <p:notesSz cx="7010400" cy="92964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A622BF8-D973-455B-84F8-E0CC50A82F0B}">
          <p14:sldIdLst>
            <p14:sldId id="407"/>
            <p14:sldId id="515"/>
            <p14:sldId id="518"/>
            <p14:sldId id="535"/>
            <p14:sldId id="508"/>
            <p14:sldId id="519"/>
            <p14:sldId id="521"/>
            <p14:sldId id="522"/>
            <p14:sldId id="523"/>
            <p14:sldId id="526"/>
            <p14:sldId id="524"/>
            <p14:sldId id="534"/>
            <p14:sldId id="525"/>
            <p14:sldId id="527"/>
            <p14:sldId id="529"/>
            <p14:sldId id="528"/>
            <p14:sldId id="531"/>
            <p14:sldId id="536"/>
            <p14:sldId id="533"/>
            <p14:sldId id="530"/>
            <p14:sldId id="540"/>
            <p14:sldId id="537"/>
            <p14:sldId id="538"/>
            <p14:sldId id="539"/>
            <p14:sldId id="542"/>
            <p14:sldId id="541"/>
            <p14:sldId id="40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783">
          <p15:clr>
            <a:srgbClr val="A4A3A4"/>
          </p15:clr>
        </p15:guide>
        <p15:guide id="2" orient="horz" pos="252">
          <p15:clr>
            <a:srgbClr val="A4A3A4"/>
          </p15:clr>
        </p15:guide>
        <p15:guide id="3" orient="horz" pos="3899">
          <p15:clr>
            <a:srgbClr val="A4A3A4"/>
          </p15:clr>
        </p15:guide>
        <p15:guide id="4" orient="horz" pos="816">
          <p15:clr>
            <a:srgbClr val="A4A3A4"/>
          </p15:clr>
        </p15:guide>
        <p15:guide id="5" orient="horz" pos="4073">
          <p15:clr>
            <a:srgbClr val="A4A3A4"/>
          </p15:clr>
        </p15:guide>
        <p15:guide id="6" orient="horz" pos="2200">
          <p15:clr>
            <a:srgbClr val="A4A3A4"/>
          </p15:clr>
        </p15:guide>
        <p15:guide id="7" orient="horz" pos="2233">
          <p15:clr>
            <a:srgbClr val="A4A3A4"/>
          </p15:clr>
        </p15:guide>
        <p15:guide id="10" pos="3825">
          <p15:clr>
            <a:srgbClr val="A4A3A4"/>
          </p15:clr>
        </p15:guide>
        <p15:guide id="11" pos="385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7819"/>
    <a:srgbClr val="000000"/>
    <a:srgbClr val="5B6369"/>
    <a:srgbClr val="664975"/>
    <a:srgbClr val="FFD814"/>
    <a:srgbClr val="85B02E"/>
    <a:srgbClr val="0A8FA1"/>
    <a:srgbClr val="CC0000"/>
    <a:srgbClr val="FFFFFF"/>
    <a:srgbClr val="D4DA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295" autoAdjust="0"/>
    <p:restoredTop sz="86170" autoAdjust="0"/>
  </p:normalViewPr>
  <p:slideViewPr>
    <p:cSldViewPr snapToGrid="0" snapToObjects="1">
      <p:cViewPr varScale="1">
        <p:scale>
          <a:sx n="76" d="100"/>
          <a:sy n="76" d="100"/>
        </p:scale>
        <p:origin x="1162" y="91"/>
      </p:cViewPr>
      <p:guideLst>
        <p:guide orient="horz" pos="783"/>
        <p:guide orient="horz" pos="252"/>
        <p:guide orient="horz" pos="3899"/>
        <p:guide orient="horz" pos="816"/>
        <p:guide orient="horz" pos="4073"/>
        <p:guide orient="horz" pos="2200"/>
        <p:guide orient="horz" pos="2233"/>
        <p:guide pos="3825"/>
        <p:guide pos="385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77" d="100"/>
          <a:sy n="77" d="100"/>
        </p:scale>
        <p:origin x="-2406" y="-84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slide" Target="slides/slide18.xml"/><Relationship Id="rId39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3.xml"/><Relationship Id="rId34" Type="http://schemas.openxmlformats.org/officeDocument/2006/relationships/slide" Target="slides/slide26.xml"/><Relationship Id="rId42" Type="http://schemas.microsoft.com/office/2016/11/relationships/changesInfo" Target="changesInfos/changesInfo1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slide" Target="slides/slide25.xml"/><Relationship Id="rId38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8.xml"/><Relationship Id="rId20" Type="http://schemas.openxmlformats.org/officeDocument/2006/relationships/slide" Target="slides/slide12.xml"/><Relationship Id="rId29" Type="http://schemas.openxmlformats.org/officeDocument/2006/relationships/slide" Target="slides/slide21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slide" Target="slides/slide24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31" Type="http://schemas.openxmlformats.org/officeDocument/2006/relationships/slide" Target="slides/slide23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slide" Target="slides/slide2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oetaz Mostafa" userId="b00cb082-59b7-46e5-b737-fbd565aabb9c" providerId="ADAL" clId="{6A62183B-4D8F-4B95-850A-A1FE791524B5}"/>
    <pc:docChg chg="undo custSel modSld">
      <pc:chgData name="Moetaz Mostafa" userId="b00cb082-59b7-46e5-b737-fbd565aabb9c" providerId="ADAL" clId="{6A62183B-4D8F-4B95-850A-A1FE791524B5}" dt="2020-11-16T18:58:06.624" v="114" actId="20577"/>
      <pc:docMkLst>
        <pc:docMk/>
      </pc:docMkLst>
      <pc:sldChg chg="modSp mod">
        <pc:chgData name="Moetaz Mostafa" userId="b00cb082-59b7-46e5-b737-fbd565aabb9c" providerId="ADAL" clId="{6A62183B-4D8F-4B95-850A-A1FE791524B5}" dt="2020-11-16T18:58:06.624" v="114" actId="20577"/>
        <pc:sldMkLst>
          <pc:docMk/>
          <pc:sldMk cId="0" sldId="257"/>
        </pc:sldMkLst>
        <pc:spChg chg="mod">
          <ac:chgData name="Moetaz Mostafa" userId="b00cb082-59b7-46e5-b737-fbd565aabb9c" providerId="ADAL" clId="{6A62183B-4D8F-4B95-850A-A1FE791524B5}" dt="2020-11-16T18:54:30.838" v="0"/>
          <ac:spMkLst>
            <pc:docMk/>
            <pc:sldMk cId="0" sldId="257"/>
            <ac:spMk id="308" creationId="{00000000-0000-0000-0000-000000000000}"/>
          </ac:spMkLst>
        </pc:spChg>
        <pc:spChg chg="mod">
          <ac:chgData name="Moetaz Mostafa" userId="b00cb082-59b7-46e5-b737-fbd565aabb9c" providerId="ADAL" clId="{6A62183B-4D8F-4B95-850A-A1FE791524B5}" dt="2020-11-16T18:54:43.665" v="14" actId="20577"/>
          <ac:spMkLst>
            <pc:docMk/>
            <pc:sldMk cId="0" sldId="257"/>
            <ac:spMk id="309" creationId="{00000000-0000-0000-0000-000000000000}"/>
          </ac:spMkLst>
        </pc:spChg>
        <pc:spChg chg="mod">
          <ac:chgData name="Moetaz Mostafa" userId="b00cb082-59b7-46e5-b737-fbd565aabb9c" providerId="ADAL" clId="{6A62183B-4D8F-4B95-850A-A1FE791524B5}" dt="2020-11-16T18:57:13.985" v="56" actId="20577"/>
          <ac:spMkLst>
            <pc:docMk/>
            <pc:sldMk cId="0" sldId="257"/>
            <ac:spMk id="311" creationId="{00000000-0000-0000-0000-000000000000}"/>
          </ac:spMkLst>
        </pc:spChg>
        <pc:spChg chg="mod">
          <ac:chgData name="Moetaz Mostafa" userId="b00cb082-59b7-46e5-b737-fbd565aabb9c" providerId="ADAL" clId="{6A62183B-4D8F-4B95-850A-A1FE791524B5}" dt="2020-11-16T18:57:35.331" v="88" actId="20577"/>
          <ac:spMkLst>
            <pc:docMk/>
            <pc:sldMk cId="0" sldId="257"/>
            <ac:spMk id="312" creationId="{00000000-0000-0000-0000-000000000000}"/>
          </ac:spMkLst>
        </pc:spChg>
        <pc:spChg chg="mod">
          <ac:chgData name="Moetaz Mostafa" userId="b00cb082-59b7-46e5-b737-fbd565aabb9c" providerId="ADAL" clId="{6A62183B-4D8F-4B95-850A-A1FE791524B5}" dt="2020-11-16T18:56:57.111" v="46" actId="20577"/>
          <ac:spMkLst>
            <pc:docMk/>
            <pc:sldMk cId="0" sldId="257"/>
            <ac:spMk id="314" creationId="{00000000-0000-0000-0000-000000000000}"/>
          </ac:spMkLst>
        </pc:spChg>
        <pc:spChg chg="mod">
          <ac:chgData name="Moetaz Mostafa" userId="b00cb082-59b7-46e5-b737-fbd565aabb9c" providerId="ADAL" clId="{6A62183B-4D8F-4B95-850A-A1FE791524B5}" dt="2020-11-16T18:55:02.171" v="37" actId="20577"/>
          <ac:spMkLst>
            <pc:docMk/>
            <pc:sldMk cId="0" sldId="257"/>
            <ac:spMk id="315" creationId="{00000000-0000-0000-0000-000000000000}"/>
          </ac:spMkLst>
        </pc:spChg>
        <pc:spChg chg="mod">
          <ac:chgData name="Moetaz Mostafa" userId="b00cb082-59b7-46e5-b737-fbd565aabb9c" providerId="ADAL" clId="{6A62183B-4D8F-4B95-850A-A1FE791524B5}" dt="2020-11-16T18:58:02.773" v="109" actId="20577"/>
          <ac:spMkLst>
            <pc:docMk/>
            <pc:sldMk cId="0" sldId="257"/>
            <ac:spMk id="317" creationId="{00000000-0000-0000-0000-000000000000}"/>
          </ac:spMkLst>
        </pc:spChg>
        <pc:spChg chg="mod">
          <ac:chgData name="Moetaz Mostafa" userId="b00cb082-59b7-46e5-b737-fbd565aabb9c" providerId="ADAL" clId="{6A62183B-4D8F-4B95-850A-A1FE791524B5}" dt="2020-11-16T18:58:06.624" v="114" actId="20577"/>
          <ac:spMkLst>
            <pc:docMk/>
            <pc:sldMk cId="0" sldId="257"/>
            <ac:spMk id="318" creationId="{00000000-0000-0000-0000-000000000000}"/>
          </ac:spMkLst>
        </pc:spChg>
      </pc:sldChg>
    </pc:docChg>
  </pc:docChgLst>
  <pc:docChgLst>
    <pc:chgData name="Moetaz Mostafa" userId="b00cb082-59b7-46e5-b737-fbd565aabb9c" providerId="ADAL" clId="{8C5D8949-8A1D-4AF1-ADCD-F2A3C01D9569}"/>
    <pc:docChg chg="undo custSel mod addSld delSld modSld sldOrd delMainMaster">
      <pc:chgData name="Moetaz Mostafa" userId="b00cb082-59b7-46e5-b737-fbd565aabb9c" providerId="ADAL" clId="{8C5D8949-8A1D-4AF1-ADCD-F2A3C01D9569}" dt="2021-02-10T01:38:55.358" v="1513" actId="255"/>
      <pc:docMkLst>
        <pc:docMk/>
      </pc:docMkLst>
      <pc:sldChg chg="del">
        <pc:chgData name="Moetaz Mostafa" userId="b00cb082-59b7-46e5-b737-fbd565aabb9c" providerId="ADAL" clId="{8C5D8949-8A1D-4AF1-ADCD-F2A3C01D9569}" dt="2021-02-10T00:04:58.288" v="830" actId="47"/>
        <pc:sldMkLst>
          <pc:docMk/>
          <pc:sldMk cId="0" sldId="278"/>
        </pc:sldMkLst>
      </pc:sldChg>
      <pc:sldChg chg="del ord">
        <pc:chgData name="Moetaz Mostafa" userId="b00cb082-59b7-46e5-b737-fbd565aabb9c" providerId="ADAL" clId="{8C5D8949-8A1D-4AF1-ADCD-F2A3C01D9569}" dt="2021-02-10T00:05:02.385" v="839" actId="47"/>
        <pc:sldMkLst>
          <pc:docMk/>
          <pc:sldMk cId="3996178508" sldId="356"/>
        </pc:sldMkLst>
      </pc:sldChg>
      <pc:sldChg chg="del">
        <pc:chgData name="Moetaz Mostafa" userId="b00cb082-59b7-46e5-b737-fbd565aabb9c" providerId="ADAL" clId="{8C5D8949-8A1D-4AF1-ADCD-F2A3C01D9569}" dt="2021-02-09T18:32:51.411" v="47" actId="47"/>
        <pc:sldMkLst>
          <pc:docMk/>
          <pc:sldMk cId="3352040265" sldId="357"/>
        </pc:sldMkLst>
      </pc:sldChg>
      <pc:sldChg chg="del">
        <pc:chgData name="Moetaz Mostafa" userId="b00cb082-59b7-46e5-b737-fbd565aabb9c" providerId="ADAL" clId="{8C5D8949-8A1D-4AF1-ADCD-F2A3C01D9569}" dt="2021-02-10T00:05:00.033" v="835" actId="47"/>
        <pc:sldMkLst>
          <pc:docMk/>
          <pc:sldMk cId="3906336450" sldId="369"/>
        </pc:sldMkLst>
      </pc:sldChg>
      <pc:sldChg chg="addSp delSp modSp mod">
        <pc:chgData name="Moetaz Mostafa" userId="b00cb082-59b7-46e5-b737-fbd565aabb9c" providerId="ADAL" clId="{8C5D8949-8A1D-4AF1-ADCD-F2A3C01D9569}" dt="2021-02-10T01:21:15.079" v="1382" actId="14100"/>
        <pc:sldMkLst>
          <pc:docMk/>
          <pc:sldMk cId="3705095610" sldId="370"/>
        </pc:sldMkLst>
        <pc:spChg chg="mod">
          <ac:chgData name="Moetaz Mostafa" userId="b00cb082-59b7-46e5-b737-fbd565aabb9c" providerId="ADAL" clId="{8C5D8949-8A1D-4AF1-ADCD-F2A3C01D9569}" dt="2021-02-10T01:12:32.291" v="1238" actId="20577"/>
          <ac:spMkLst>
            <pc:docMk/>
            <pc:sldMk cId="3705095610" sldId="370"/>
            <ac:spMk id="2" creationId="{00000000-0000-0000-0000-000000000000}"/>
          </ac:spMkLst>
        </pc:spChg>
        <pc:spChg chg="del">
          <ac:chgData name="Moetaz Mostafa" userId="b00cb082-59b7-46e5-b737-fbd565aabb9c" providerId="ADAL" clId="{8C5D8949-8A1D-4AF1-ADCD-F2A3C01D9569}" dt="2021-02-09T19:03:58.528" v="512" actId="478"/>
          <ac:spMkLst>
            <pc:docMk/>
            <pc:sldMk cId="3705095610" sldId="370"/>
            <ac:spMk id="3" creationId="{00000000-0000-0000-0000-000000000000}"/>
          </ac:spMkLst>
        </pc:spChg>
        <pc:spChg chg="add mod">
          <ac:chgData name="Moetaz Mostafa" userId="b00cb082-59b7-46e5-b737-fbd565aabb9c" providerId="ADAL" clId="{8C5D8949-8A1D-4AF1-ADCD-F2A3C01D9569}" dt="2021-02-10T01:21:15.079" v="1382" actId="14100"/>
          <ac:spMkLst>
            <pc:docMk/>
            <pc:sldMk cId="3705095610" sldId="370"/>
            <ac:spMk id="3" creationId="{3ECD3443-495F-4020-AE98-C7DAD167C0FF}"/>
          </ac:spMkLst>
        </pc:spChg>
        <pc:spChg chg="del">
          <ac:chgData name="Moetaz Mostafa" userId="b00cb082-59b7-46e5-b737-fbd565aabb9c" providerId="ADAL" clId="{8C5D8949-8A1D-4AF1-ADCD-F2A3C01D9569}" dt="2021-02-09T19:04:04.844" v="514" actId="478"/>
          <ac:spMkLst>
            <pc:docMk/>
            <pc:sldMk cId="3705095610" sldId="370"/>
            <ac:spMk id="7" creationId="{00000000-0000-0000-0000-000000000000}"/>
          </ac:spMkLst>
        </pc:spChg>
        <pc:spChg chg="del">
          <ac:chgData name="Moetaz Mostafa" userId="b00cb082-59b7-46e5-b737-fbd565aabb9c" providerId="ADAL" clId="{8C5D8949-8A1D-4AF1-ADCD-F2A3C01D9569}" dt="2021-02-09T19:04:01.766" v="513" actId="478"/>
          <ac:spMkLst>
            <pc:docMk/>
            <pc:sldMk cId="3705095610" sldId="370"/>
            <ac:spMk id="8" creationId="{00000000-0000-0000-0000-000000000000}"/>
          </ac:spMkLst>
        </pc:spChg>
      </pc:sldChg>
      <pc:sldChg chg="del">
        <pc:chgData name="Moetaz Mostafa" userId="b00cb082-59b7-46e5-b737-fbd565aabb9c" providerId="ADAL" clId="{8C5D8949-8A1D-4AF1-ADCD-F2A3C01D9569}" dt="2021-02-10T00:04:59.552" v="834" actId="47"/>
        <pc:sldMkLst>
          <pc:docMk/>
          <pc:sldMk cId="2487025389" sldId="372"/>
        </pc:sldMkLst>
      </pc:sldChg>
      <pc:sldChg chg="del">
        <pc:chgData name="Moetaz Mostafa" userId="b00cb082-59b7-46e5-b737-fbd565aabb9c" providerId="ADAL" clId="{8C5D8949-8A1D-4AF1-ADCD-F2A3C01D9569}" dt="2021-02-10T00:04:59.313" v="833" actId="47"/>
        <pc:sldMkLst>
          <pc:docMk/>
          <pc:sldMk cId="3424900549" sldId="373"/>
        </pc:sldMkLst>
      </pc:sldChg>
      <pc:sldChg chg="del">
        <pc:chgData name="Moetaz Mostafa" userId="b00cb082-59b7-46e5-b737-fbd565aabb9c" providerId="ADAL" clId="{8C5D8949-8A1D-4AF1-ADCD-F2A3C01D9569}" dt="2021-02-10T00:04:58.578" v="831" actId="47"/>
        <pc:sldMkLst>
          <pc:docMk/>
          <pc:sldMk cId="4235548059" sldId="375"/>
        </pc:sldMkLst>
      </pc:sldChg>
      <pc:sldChg chg="del">
        <pc:chgData name="Moetaz Mostafa" userId="b00cb082-59b7-46e5-b737-fbd565aabb9c" providerId="ADAL" clId="{8C5D8949-8A1D-4AF1-ADCD-F2A3C01D9569}" dt="2021-02-10T00:05:01.606" v="838" actId="47"/>
        <pc:sldMkLst>
          <pc:docMk/>
          <pc:sldMk cId="3519311144" sldId="376"/>
        </pc:sldMkLst>
      </pc:sldChg>
      <pc:sldChg chg="del">
        <pc:chgData name="Moetaz Mostafa" userId="b00cb082-59b7-46e5-b737-fbd565aabb9c" providerId="ADAL" clId="{8C5D8949-8A1D-4AF1-ADCD-F2A3C01D9569}" dt="2021-02-10T00:05:00.921" v="837" actId="47"/>
        <pc:sldMkLst>
          <pc:docMk/>
          <pc:sldMk cId="439957066" sldId="381"/>
        </pc:sldMkLst>
      </pc:sldChg>
      <pc:sldChg chg="del">
        <pc:chgData name="Moetaz Mostafa" userId="b00cb082-59b7-46e5-b737-fbd565aabb9c" providerId="ADAL" clId="{8C5D8949-8A1D-4AF1-ADCD-F2A3C01D9569}" dt="2021-02-10T00:04:59.073" v="832" actId="47"/>
        <pc:sldMkLst>
          <pc:docMk/>
          <pc:sldMk cId="2544765851" sldId="382"/>
        </pc:sldMkLst>
      </pc:sldChg>
      <pc:sldChg chg="del">
        <pc:chgData name="Moetaz Mostafa" userId="b00cb082-59b7-46e5-b737-fbd565aabb9c" providerId="ADAL" clId="{8C5D8949-8A1D-4AF1-ADCD-F2A3C01D9569}" dt="2021-02-10T00:04:57.168" v="828" actId="47"/>
        <pc:sldMkLst>
          <pc:docMk/>
          <pc:sldMk cId="3084417954" sldId="388"/>
        </pc:sldMkLst>
      </pc:sldChg>
      <pc:sldChg chg="del">
        <pc:chgData name="Moetaz Mostafa" userId="b00cb082-59b7-46e5-b737-fbd565aabb9c" providerId="ADAL" clId="{8C5D8949-8A1D-4AF1-ADCD-F2A3C01D9569}" dt="2021-02-10T00:04:57.961" v="829" actId="47"/>
        <pc:sldMkLst>
          <pc:docMk/>
          <pc:sldMk cId="2154167632" sldId="400"/>
        </pc:sldMkLst>
      </pc:sldChg>
      <pc:sldChg chg="modSp mod">
        <pc:chgData name="Moetaz Mostafa" userId="b00cb082-59b7-46e5-b737-fbd565aabb9c" providerId="ADAL" clId="{8C5D8949-8A1D-4AF1-ADCD-F2A3C01D9569}" dt="2021-02-09T23:43:51.758" v="546" actId="207"/>
        <pc:sldMkLst>
          <pc:docMk/>
          <pc:sldMk cId="2837970362" sldId="407"/>
        </pc:sldMkLst>
        <pc:spChg chg="mod">
          <ac:chgData name="Moetaz Mostafa" userId="b00cb082-59b7-46e5-b737-fbd565aabb9c" providerId="ADAL" clId="{8C5D8949-8A1D-4AF1-ADCD-F2A3C01D9569}" dt="2021-02-09T23:43:51.758" v="546" actId="207"/>
          <ac:spMkLst>
            <pc:docMk/>
            <pc:sldMk cId="2837970362" sldId="407"/>
            <ac:spMk id="6" creationId="{139B076B-7EE5-460D-A431-6CF86C2E30D2}"/>
          </ac:spMkLst>
        </pc:spChg>
      </pc:sldChg>
      <pc:sldChg chg="modSp mod ord">
        <pc:chgData name="Moetaz Mostafa" userId="b00cb082-59b7-46e5-b737-fbd565aabb9c" providerId="ADAL" clId="{8C5D8949-8A1D-4AF1-ADCD-F2A3C01D9569}" dt="2021-02-09T23:54:47.042" v="793" actId="20577"/>
        <pc:sldMkLst>
          <pc:docMk/>
          <pc:sldMk cId="560457477" sldId="408"/>
        </pc:sldMkLst>
        <pc:spChg chg="mod">
          <ac:chgData name="Moetaz Mostafa" userId="b00cb082-59b7-46e5-b737-fbd565aabb9c" providerId="ADAL" clId="{8C5D8949-8A1D-4AF1-ADCD-F2A3C01D9569}" dt="2021-02-09T23:54:47.042" v="793" actId="20577"/>
          <ac:spMkLst>
            <pc:docMk/>
            <pc:sldMk cId="560457477" sldId="408"/>
            <ac:spMk id="8" creationId="{09E4BF67-82D0-4934-94E1-6A9E71521333}"/>
          </ac:spMkLst>
        </pc:spChg>
      </pc:sldChg>
      <pc:sldChg chg="del">
        <pc:chgData name="Moetaz Mostafa" userId="b00cb082-59b7-46e5-b737-fbd565aabb9c" providerId="ADAL" clId="{8C5D8949-8A1D-4AF1-ADCD-F2A3C01D9569}" dt="2021-02-10T00:05:00.457" v="836" actId="47"/>
        <pc:sldMkLst>
          <pc:docMk/>
          <pc:sldMk cId="3008498194" sldId="409"/>
        </pc:sldMkLst>
      </pc:sldChg>
      <pc:sldChg chg="modSp mod ord">
        <pc:chgData name="Moetaz Mostafa" userId="b00cb082-59b7-46e5-b737-fbd565aabb9c" providerId="ADAL" clId="{8C5D8949-8A1D-4AF1-ADCD-F2A3C01D9569}" dt="2021-02-09T18:39:41.178" v="117" actId="5793"/>
        <pc:sldMkLst>
          <pc:docMk/>
          <pc:sldMk cId="2948864858" sldId="506"/>
        </pc:sldMkLst>
        <pc:spChg chg="mod">
          <ac:chgData name="Moetaz Mostafa" userId="b00cb082-59b7-46e5-b737-fbd565aabb9c" providerId="ADAL" clId="{8C5D8949-8A1D-4AF1-ADCD-F2A3C01D9569}" dt="2021-02-09T18:39:41.178" v="117" actId="5793"/>
          <ac:spMkLst>
            <pc:docMk/>
            <pc:sldMk cId="2948864858" sldId="506"/>
            <ac:spMk id="6" creationId="{6656AEBA-8731-465D-802C-153749728B81}"/>
          </ac:spMkLst>
        </pc:spChg>
      </pc:sldChg>
      <pc:sldChg chg="modSp mod ord">
        <pc:chgData name="Moetaz Mostafa" userId="b00cb082-59b7-46e5-b737-fbd565aabb9c" providerId="ADAL" clId="{8C5D8949-8A1D-4AF1-ADCD-F2A3C01D9569}" dt="2021-02-10T00:10:04.552" v="840" actId="20577"/>
        <pc:sldMkLst>
          <pc:docMk/>
          <pc:sldMk cId="2329995973" sldId="507"/>
        </pc:sldMkLst>
        <pc:spChg chg="mod">
          <ac:chgData name="Moetaz Mostafa" userId="b00cb082-59b7-46e5-b737-fbd565aabb9c" providerId="ADAL" clId="{8C5D8949-8A1D-4AF1-ADCD-F2A3C01D9569}" dt="2021-02-10T00:03:03.561" v="822" actId="1076"/>
          <ac:spMkLst>
            <pc:docMk/>
            <pc:sldMk cId="2329995973" sldId="507"/>
            <ac:spMk id="2" creationId="{00000000-0000-0000-0000-000000000000}"/>
          </ac:spMkLst>
        </pc:spChg>
        <pc:spChg chg="mod">
          <ac:chgData name="Moetaz Mostafa" userId="b00cb082-59b7-46e5-b737-fbd565aabb9c" providerId="ADAL" clId="{8C5D8949-8A1D-4AF1-ADCD-F2A3C01D9569}" dt="2021-02-10T00:10:04.552" v="840" actId="20577"/>
          <ac:spMkLst>
            <pc:docMk/>
            <pc:sldMk cId="2329995973" sldId="507"/>
            <ac:spMk id="3" creationId="{00000000-0000-0000-0000-000000000000}"/>
          </ac:spMkLst>
        </pc:spChg>
        <pc:spChg chg="mod">
          <ac:chgData name="Moetaz Mostafa" userId="b00cb082-59b7-46e5-b737-fbd565aabb9c" providerId="ADAL" clId="{8C5D8949-8A1D-4AF1-ADCD-F2A3C01D9569}" dt="2021-02-09T18:41:22.768" v="258" actId="20577"/>
          <ac:spMkLst>
            <pc:docMk/>
            <pc:sldMk cId="2329995973" sldId="507"/>
            <ac:spMk id="7" creationId="{00000000-0000-0000-0000-000000000000}"/>
          </ac:spMkLst>
        </pc:spChg>
      </pc:sldChg>
      <pc:sldChg chg="modSp mod">
        <pc:chgData name="Moetaz Mostafa" userId="b00cb082-59b7-46e5-b737-fbd565aabb9c" providerId="ADAL" clId="{8C5D8949-8A1D-4AF1-ADCD-F2A3C01D9569}" dt="2021-02-10T00:23:28.704" v="894" actId="20577"/>
        <pc:sldMkLst>
          <pc:docMk/>
          <pc:sldMk cId="775329843" sldId="508"/>
        </pc:sldMkLst>
        <pc:spChg chg="mod">
          <ac:chgData name="Moetaz Mostafa" userId="b00cb082-59b7-46e5-b737-fbd565aabb9c" providerId="ADAL" clId="{8C5D8949-8A1D-4AF1-ADCD-F2A3C01D9569}" dt="2021-02-09T23:59:15.057" v="794" actId="20577"/>
          <ac:spMkLst>
            <pc:docMk/>
            <pc:sldMk cId="775329843" sldId="508"/>
            <ac:spMk id="2" creationId="{00000000-0000-0000-0000-000000000000}"/>
          </ac:spMkLst>
        </pc:spChg>
        <pc:spChg chg="mod">
          <ac:chgData name="Moetaz Mostafa" userId="b00cb082-59b7-46e5-b737-fbd565aabb9c" providerId="ADAL" clId="{8C5D8949-8A1D-4AF1-ADCD-F2A3C01D9569}" dt="2021-02-10T00:23:28.704" v="894" actId="20577"/>
          <ac:spMkLst>
            <pc:docMk/>
            <pc:sldMk cId="775329843" sldId="508"/>
            <ac:spMk id="3" creationId="{00000000-0000-0000-0000-000000000000}"/>
          </ac:spMkLst>
        </pc:spChg>
      </pc:sldChg>
      <pc:sldChg chg="new del">
        <pc:chgData name="Moetaz Mostafa" userId="b00cb082-59b7-46e5-b737-fbd565aabb9c" providerId="ADAL" clId="{8C5D8949-8A1D-4AF1-ADCD-F2A3C01D9569}" dt="2021-02-09T18:50:20.719" v="475" actId="680"/>
        <pc:sldMkLst>
          <pc:docMk/>
          <pc:sldMk cId="3216874055" sldId="508"/>
        </pc:sldMkLst>
      </pc:sldChg>
      <pc:sldChg chg="addSp delSp modSp mod setBg">
        <pc:chgData name="Moetaz Mostafa" userId="b00cb082-59b7-46e5-b737-fbd565aabb9c" providerId="ADAL" clId="{8C5D8949-8A1D-4AF1-ADCD-F2A3C01D9569}" dt="2021-02-10T00:26:50.145" v="903" actId="1076"/>
        <pc:sldMkLst>
          <pc:docMk/>
          <pc:sldMk cId="2481673049" sldId="509"/>
        </pc:sldMkLst>
        <pc:spChg chg="mod">
          <ac:chgData name="Moetaz Mostafa" userId="b00cb082-59b7-46e5-b737-fbd565aabb9c" providerId="ADAL" clId="{8C5D8949-8A1D-4AF1-ADCD-F2A3C01D9569}" dt="2021-02-10T00:20:43.538" v="852" actId="26606"/>
          <ac:spMkLst>
            <pc:docMk/>
            <pc:sldMk cId="2481673049" sldId="509"/>
            <ac:spMk id="2" creationId="{00000000-0000-0000-0000-000000000000}"/>
          </ac:spMkLst>
        </pc:spChg>
        <pc:spChg chg="del">
          <ac:chgData name="Moetaz Mostafa" userId="b00cb082-59b7-46e5-b737-fbd565aabb9c" providerId="ADAL" clId="{8C5D8949-8A1D-4AF1-ADCD-F2A3C01D9569}" dt="2021-02-10T00:04:35.437" v="827" actId="478"/>
          <ac:spMkLst>
            <pc:docMk/>
            <pc:sldMk cId="2481673049" sldId="509"/>
            <ac:spMk id="3" creationId="{3ECD3443-495F-4020-AE98-C7DAD167C0FF}"/>
          </ac:spMkLst>
        </pc:spChg>
        <pc:spChg chg="add del">
          <ac:chgData name="Moetaz Mostafa" userId="b00cb082-59b7-46e5-b737-fbd565aabb9c" providerId="ADAL" clId="{8C5D8949-8A1D-4AF1-ADCD-F2A3C01D9569}" dt="2021-02-10T00:20:43.538" v="852" actId="26606"/>
          <ac:spMkLst>
            <pc:docMk/>
            <pc:sldMk cId="2481673049" sldId="509"/>
            <ac:spMk id="15" creationId="{70BDD0CE-06A4-404B-8A13-580229C1C923}"/>
          </ac:spMkLst>
        </pc:spChg>
        <pc:spChg chg="add del">
          <ac:chgData name="Moetaz Mostafa" userId="b00cb082-59b7-46e5-b737-fbd565aabb9c" providerId="ADAL" clId="{8C5D8949-8A1D-4AF1-ADCD-F2A3C01D9569}" dt="2021-02-10T00:20:43.538" v="852" actId="26606"/>
          <ac:spMkLst>
            <pc:docMk/>
            <pc:sldMk cId="2481673049" sldId="509"/>
            <ac:spMk id="17" creationId="{EE9899FA-8881-472C-AA59-D08A89CA8AEF}"/>
          </ac:spMkLst>
        </pc:spChg>
        <pc:spChg chg="add del">
          <ac:chgData name="Moetaz Mostafa" userId="b00cb082-59b7-46e5-b737-fbd565aabb9c" providerId="ADAL" clId="{8C5D8949-8A1D-4AF1-ADCD-F2A3C01D9569}" dt="2021-02-10T00:20:43.538" v="852" actId="26606"/>
          <ac:spMkLst>
            <pc:docMk/>
            <pc:sldMk cId="2481673049" sldId="509"/>
            <ac:spMk id="19" creationId="{080B7D90-3DF1-4514-B26D-616BE35553C9}"/>
          </ac:spMkLst>
        </pc:spChg>
        <pc:picChg chg="add mod">
          <ac:chgData name="Moetaz Mostafa" userId="b00cb082-59b7-46e5-b737-fbd565aabb9c" providerId="ADAL" clId="{8C5D8949-8A1D-4AF1-ADCD-F2A3C01D9569}" dt="2021-02-10T00:26:43.754" v="901" actId="1076"/>
          <ac:picMkLst>
            <pc:docMk/>
            <pc:sldMk cId="2481673049" sldId="509"/>
            <ac:picMk id="4" creationId="{D8842BF6-A358-46C9-8B84-1F707301DE82}"/>
          </ac:picMkLst>
        </pc:picChg>
        <pc:picChg chg="add mod">
          <ac:chgData name="Moetaz Mostafa" userId="b00cb082-59b7-46e5-b737-fbd565aabb9c" providerId="ADAL" clId="{8C5D8949-8A1D-4AF1-ADCD-F2A3C01D9569}" dt="2021-02-10T00:26:50.145" v="903" actId="1076"/>
          <ac:picMkLst>
            <pc:docMk/>
            <pc:sldMk cId="2481673049" sldId="509"/>
            <ac:picMk id="5" creationId="{BC92CD03-A83D-4B81-A780-15F21541287E}"/>
          </ac:picMkLst>
        </pc:picChg>
        <pc:picChg chg="mod ord">
          <ac:chgData name="Moetaz Mostafa" userId="b00cb082-59b7-46e5-b737-fbd565aabb9c" providerId="ADAL" clId="{8C5D8949-8A1D-4AF1-ADCD-F2A3C01D9569}" dt="2021-02-10T00:20:43.538" v="852" actId="26606"/>
          <ac:picMkLst>
            <pc:docMk/>
            <pc:sldMk cId="2481673049" sldId="509"/>
            <ac:picMk id="10" creationId="{00000000-0000-0000-0000-000000000000}"/>
          </ac:picMkLst>
        </pc:picChg>
      </pc:sldChg>
      <pc:sldChg chg="modSp mod">
        <pc:chgData name="Moetaz Mostafa" userId="b00cb082-59b7-46e5-b737-fbd565aabb9c" providerId="ADAL" clId="{8C5D8949-8A1D-4AF1-ADCD-F2A3C01D9569}" dt="2021-02-10T01:05:56.759" v="1220" actId="20577"/>
        <pc:sldMkLst>
          <pc:docMk/>
          <pc:sldMk cId="1118974104" sldId="510"/>
        </pc:sldMkLst>
        <pc:spChg chg="mod">
          <ac:chgData name="Moetaz Mostafa" userId="b00cb082-59b7-46e5-b737-fbd565aabb9c" providerId="ADAL" clId="{8C5D8949-8A1D-4AF1-ADCD-F2A3C01D9569}" dt="2021-02-10T00:34:01.046" v="1104" actId="1076"/>
          <ac:spMkLst>
            <pc:docMk/>
            <pc:sldMk cId="1118974104" sldId="510"/>
            <ac:spMk id="2" creationId="{00000000-0000-0000-0000-000000000000}"/>
          </ac:spMkLst>
        </pc:spChg>
        <pc:spChg chg="mod">
          <ac:chgData name="Moetaz Mostafa" userId="b00cb082-59b7-46e5-b737-fbd565aabb9c" providerId="ADAL" clId="{8C5D8949-8A1D-4AF1-ADCD-F2A3C01D9569}" dt="2021-02-10T00:35:02.681" v="1108" actId="20577"/>
          <ac:spMkLst>
            <pc:docMk/>
            <pc:sldMk cId="1118974104" sldId="510"/>
            <ac:spMk id="3" creationId="{00000000-0000-0000-0000-000000000000}"/>
          </ac:spMkLst>
        </pc:spChg>
        <pc:spChg chg="mod">
          <ac:chgData name="Moetaz Mostafa" userId="b00cb082-59b7-46e5-b737-fbd565aabb9c" providerId="ADAL" clId="{8C5D8949-8A1D-4AF1-ADCD-F2A3C01D9569}" dt="2021-02-10T01:05:56.759" v="1220" actId="20577"/>
          <ac:spMkLst>
            <pc:docMk/>
            <pc:sldMk cId="1118974104" sldId="510"/>
            <ac:spMk id="7" creationId="{00000000-0000-0000-0000-000000000000}"/>
          </ac:spMkLst>
        </pc:spChg>
        <pc:spChg chg="mod">
          <ac:chgData name="Moetaz Mostafa" userId="b00cb082-59b7-46e5-b737-fbd565aabb9c" providerId="ADAL" clId="{8C5D8949-8A1D-4AF1-ADCD-F2A3C01D9569}" dt="2021-02-10T00:37:12.319" v="1110" actId="1076"/>
          <ac:spMkLst>
            <pc:docMk/>
            <pc:sldMk cId="1118974104" sldId="510"/>
            <ac:spMk id="8" creationId="{00000000-0000-0000-0000-000000000000}"/>
          </ac:spMkLst>
        </pc:spChg>
      </pc:sldChg>
      <pc:sldChg chg="addSp delSp modSp new mod setBg setClrOvrMap">
        <pc:chgData name="Moetaz Mostafa" userId="b00cb082-59b7-46e5-b737-fbd565aabb9c" providerId="ADAL" clId="{8C5D8949-8A1D-4AF1-ADCD-F2A3C01D9569}" dt="2021-02-10T01:38:55.358" v="1513" actId="255"/>
        <pc:sldMkLst>
          <pc:docMk/>
          <pc:sldMk cId="886240529" sldId="511"/>
        </pc:sldMkLst>
        <pc:spChg chg="del">
          <ac:chgData name="Moetaz Mostafa" userId="b00cb082-59b7-46e5-b737-fbd565aabb9c" providerId="ADAL" clId="{8C5D8949-8A1D-4AF1-ADCD-F2A3C01D9569}" dt="2021-02-10T01:33:06.564" v="1385" actId="478"/>
          <ac:spMkLst>
            <pc:docMk/>
            <pc:sldMk cId="886240529" sldId="511"/>
            <ac:spMk id="2" creationId="{0E94AC60-7194-4619-A1FB-E1D83BDEDB55}"/>
          </ac:spMkLst>
        </pc:spChg>
        <pc:spChg chg="del">
          <ac:chgData name="Moetaz Mostafa" userId="b00cb082-59b7-46e5-b737-fbd565aabb9c" providerId="ADAL" clId="{8C5D8949-8A1D-4AF1-ADCD-F2A3C01D9569}" dt="2021-02-10T01:33:03.858" v="1384" actId="478"/>
          <ac:spMkLst>
            <pc:docMk/>
            <pc:sldMk cId="886240529" sldId="511"/>
            <ac:spMk id="3" creationId="{22967C79-93BF-4BD1-B89F-D43C0087A34B}"/>
          </ac:spMkLst>
        </pc:spChg>
        <pc:spChg chg="add mod">
          <ac:chgData name="Moetaz Mostafa" userId="b00cb082-59b7-46e5-b737-fbd565aabb9c" providerId="ADAL" clId="{8C5D8949-8A1D-4AF1-ADCD-F2A3C01D9569}" dt="2021-02-10T01:38:55.358" v="1513" actId="255"/>
          <ac:spMkLst>
            <pc:docMk/>
            <pc:sldMk cId="886240529" sldId="511"/>
            <ac:spMk id="8" creationId="{CE8912AA-8FBF-41E5-AB3F-F18BF257FAE8}"/>
          </ac:spMkLst>
        </pc:spChg>
        <pc:spChg chg="add del">
          <ac:chgData name="Moetaz Mostafa" userId="b00cb082-59b7-46e5-b737-fbd565aabb9c" providerId="ADAL" clId="{8C5D8949-8A1D-4AF1-ADCD-F2A3C01D9569}" dt="2021-02-10T01:36:02.167" v="1399" actId="26606"/>
          <ac:spMkLst>
            <pc:docMk/>
            <pc:sldMk cId="886240529" sldId="511"/>
            <ac:spMk id="12" creationId="{42A4FC2C-047E-45A5-965D-8E1E3BF09BC6}"/>
          </ac:spMkLst>
        </pc:spChg>
        <pc:picChg chg="add del mod">
          <ac:chgData name="Moetaz Mostafa" userId="b00cb082-59b7-46e5-b737-fbd565aabb9c" providerId="ADAL" clId="{8C5D8949-8A1D-4AF1-ADCD-F2A3C01D9569}" dt="2021-02-10T01:35:22.260" v="1389" actId="478"/>
          <ac:picMkLst>
            <pc:docMk/>
            <pc:sldMk cId="886240529" sldId="511"/>
            <ac:picMk id="5" creationId="{104B4B14-17B8-4581-B7AA-899A25367161}"/>
          </ac:picMkLst>
        </pc:picChg>
        <pc:picChg chg="add mod">
          <ac:chgData name="Moetaz Mostafa" userId="b00cb082-59b7-46e5-b737-fbd565aabb9c" providerId="ADAL" clId="{8C5D8949-8A1D-4AF1-ADCD-F2A3C01D9569}" dt="2021-02-10T01:36:03.242" v="1402" actId="26606"/>
          <ac:picMkLst>
            <pc:docMk/>
            <pc:sldMk cId="886240529" sldId="511"/>
            <ac:picMk id="7" creationId="{155753B3-7814-4F09-914D-A29B00F5A8BA}"/>
          </ac:picMkLst>
        </pc:picChg>
      </pc:sldChg>
      <pc:sldMasterChg chg="del delSldLayout">
        <pc:chgData name="Moetaz Mostafa" userId="b00cb082-59b7-46e5-b737-fbd565aabb9c" providerId="ADAL" clId="{8C5D8949-8A1D-4AF1-ADCD-F2A3C01D9569}" dt="2021-02-10T00:04:58.288" v="830" actId="47"/>
        <pc:sldMasterMkLst>
          <pc:docMk/>
          <pc:sldMasterMk cId="4248768747" sldId="2147483832"/>
        </pc:sldMasterMkLst>
        <pc:sldLayoutChg chg="del">
          <pc:chgData name="Moetaz Mostafa" userId="b00cb082-59b7-46e5-b737-fbd565aabb9c" providerId="ADAL" clId="{8C5D8949-8A1D-4AF1-ADCD-F2A3C01D9569}" dt="2021-02-10T00:04:58.288" v="830" actId="47"/>
          <pc:sldLayoutMkLst>
            <pc:docMk/>
            <pc:sldMasterMk cId="4248768747" sldId="2147483832"/>
            <pc:sldLayoutMk cId="3519869120" sldId="2147483833"/>
          </pc:sldLayoutMkLst>
        </pc:sldLayoutChg>
        <pc:sldLayoutChg chg="del">
          <pc:chgData name="Moetaz Mostafa" userId="b00cb082-59b7-46e5-b737-fbd565aabb9c" providerId="ADAL" clId="{8C5D8949-8A1D-4AF1-ADCD-F2A3C01D9569}" dt="2021-02-10T00:04:58.288" v="830" actId="47"/>
          <pc:sldLayoutMkLst>
            <pc:docMk/>
            <pc:sldMasterMk cId="4248768747" sldId="2147483832"/>
            <pc:sldLayoutMk cId="540935268" sldId="2147483834"/>
          </pc:sldLayoutMkLst>
        </pc:sldLayoutChg>
        <pc:sldLayoutChg chg="del">
          <pc:chgData name="Moetaz Mostafa" userId="b00cb082-59b7-46e5-b737-fbd565aabb9c" providerId="ADAL" clId="{8C5D8949-8A1D-4AF1-ADCD-F2A3C01D9569}" dt="2021-02-10T00:04:58.288" v="830" actId="47"/>
          <pc:sldLayoutMkLst>
            <pc:docMk/>
            <pc:sldMasterMk cId="4248768747" sldId="2147483832"/>
            <pc:sldLayoutMk cId="3344669514" sldId="2147483835"/>
          </pc:sldLayoutMkLst>
        </pc:sldLayoutChg>
        <pc:sldLayoutChg chg="del">
          <pc:chgData name="Moetaz Mostafa" userId="b00cb082-59b7-46e5-b737-fbd565aabb9c" providerId="ADAL" clId="{8C5D8949-8A1D-4AF1-ADCD-F2A3C01D9569}" dt="2021-02-10T00:04:58.288" v="830" actId="47"/>
          <pc:sldLayoutMkLst>
            <pc:docMk/>
            <pc:sldMasterMk cId="4248768747" sldId="2147483832"/>
            <pc:sldLayoutMk cId="2408887688" sldId="2147483836"/>
          </pc:sldLayoutMkLst>
        </pc:sldLayoutChg>
        <pc:sldLayoutChg chg="del">
          <pc:chgData name="Moetaz Mostafa" userId="b00cb082-59b7-46e5-b737-fbd565aabb9c" providerId="ADAL" clId="{8C5D8949-8A1D-4AF1-ADCD-F2A3C01D9569}" dt="2021-02-10T00:04:58.288" v="830" actId="47"/>
          <pc:sldLayoutMkLst>
            <pc:docMk/>
            <pc:sldMasterMk cId="4248768747" sldId="2147483832"/>
            <pc:sldLayoutMk cId="2409064320" sldId="2147483837"/>
          </pc:sldLayoutMkLst>
        </pc:sldLayoutChg>
        <pc:sldLayoutChg chg="del">
          <pc:chgData name="Moetaz Mostafa" userId="b00cb082-59b7-46e5-b737-fbd565aabb9c" providerId="ADAL" clId="{8C5D8949-8A1D-4AF1-ADCD-F2A3C01D9569}" dt="2021-02-10T00:04:58.288" v="830" actId="47"/>
          <pc:sldLayoutMkLst>
            <pc:docMk/>
            <pc:sldMasterMk cId="4248768747" sldId="2147483832"/>
            <pc:sldLayoutMk cId="802834353" sldId="2147483838"/>
          </pc:sldLayoutMkLst>
        </pc:sldLayoutChg>
        <pc:sldLayoutChg chg="del">
          <pc:chgData name="Moetaz Mostafa" userId="b00cb082-59b7-46e5-b737-fbd565aabb9c" providerId="ADAL" clId="{8C5D8949-8A1D-4AF1-ADCD-F2A3C01D9569}" dt="2021-02-10T00:04:58.288" v="830" actId="47"/>
          <pc:sldLayoutMkLst>
            <pc:docMk/>
            <pc:sldMasterMk cId="4248768747" sldId="2147483832"/>
            <pc:sldLayoutMk cId="13023167" sldId="2147483839"/>
          </pc:sldLayoutMkLst>
        </pc:sldLayoutChg>
        <pc:sldLayoutChg chg="del">
          <pc:chgData name="Moetaz Mostafa" userId="b00cb082-59b7-46e5-b737-fbd565aabb9c" providerId="ADAL" clId="{8C5D8949-8A1D-4AF1-ADCD-F2A3C01D9569}" dt="2021-02-10T00:04:58.288" v="830" actId="47"/>
          <pc:sldLayoutMkLst>
            <pc:docMk/>
            <pc:sldMasterMk cId="4248768747" sldId="2147483832"/>
            <pc:sldLayoutMk cId="467166503" sldId="2147483840"/>
          </pc:sldLayoutMkLst>
        </pc:sldLayoutChg>
        <pc:sldLayoutChg chg="del">
          <pc:chgData name="Moetaz Mostafa" userId="b00cb082-59b7-46e5-b737-fbd565aabb9c" providerId="ADAL" clId="{8C5D8949-8A1D-4AF1-ADCD-F2A3C01D9569}" dt="2021-02-10T00:04:58.288" v="830" actId="47"/>
          <pc:sldLayoutMkLst>
            <pc:docMk/>
            <pc:sldMasterMk cId="4248768747" sldId="2147483832"/>
            <pc:sldLayoutMk cId="3165686777" sldId="2147483841"/>
          </pc:sldLayoutMkLst>
        </pc:sldLayoutChg>
        <pc:sldLayoutChg chg="del">
          <pc:chgData name="Moetaz Mostafa" userId="b00cb082-59b7-46e5-b737-fbd565aabb9c" providerId="ADAL" clId="{8C5D8949-8A1D-4AF1-ADCD-F2A3C01D9569}" dt="2021-02-10T00:04:58.288" v="830" actId="47"/>
          <pc:sldLayoutMkLst>
            <pc:docMk/>
            <pc:sldMasterMk cId="4248768747" sldId="2147483832"/>
            <pc:sldLayoutMk cId="2192123702" sldId="2147483842"/>
          </pc:sldLayoutMkLst>
        </pc:sldLayoutChg>
        <pc:sldLayoutChg chg="del">
          <pc:chgData name="Moetaz Mostafa" userId="b00cb082-59b7-46e5-b737-fbd565aabb9c" providerId="ADAL" clId="{8C5D8949-8A1D-4AF1-ADCD-F2A3C01D9569}" dt="2021-02-10T00:04:58.288" v="830" actId="47"/>
          <pc:sldLayoutMkLst>
            <pc:docMk/>
            <pc:sldMasterMk cId="4248768747" sldId="2147483832"/>
            <pc:sldLayoutMk cId="4255249505" sldId="2147483843"/>
          </pc:sldLayoutMkLst>
        </pc:sldLayoutChg>
        <pc:sldLayoutChg chg="del">
          <pc:chgData name="Moetaz Mostafa" userId="b00cb082-59b7-46e5-b737-fbd565aabb9c" providerId="ADAL" clId="{8C5D8949-8A1D-4AF1-ADCD-F2A3C01D9569}" dt="2021-02-10T00:04:57.168" v="828" actId="47"/>
          <pc:sldLayoutMkLst>
            <pc:docMk/>
            <pc:sldMasterMk cId="4248768747" sldId="2147483832"/>
            <pc:sldLayoutMk cId="2777325434" sldId="2147483858"/>
          </pc:sldLayoutMkLst>
        </pc:sldLayoutChg>
      </pc:sldMasterChg>
    </pc:docChg>
  </pc:docChgLst>
  <pc:docChgLst>
    <pc:chgData name="Moetaz Mostafa" userId="b00cb082-59b7-46e5-b737-fbd565aabb9c" providerId="ADAL" clId="{53A36259-03BD-4498-A6A9-80663369B7B0}"/>
    <pc:docChg chg="custSel delSld modSld sldOrd delMainMaster modMainMaster">
      <pc:chgData name="Moetaz Mostafa" userId="b00cb082-59b7-46e5-b737-fbd565aabb9c" providerId="ADAL" clId="{53A36259-03BD-4498-A6A9-80663369B7B0}" dt="2020-10-20T15:03:11.321" v="614" actId="47"/>
      <pc:docMkLst>
        <pc:docMk/>
      </pc:docMkLst>
      <pc:sldChg chg="modSp mod">
        <pc:chgData name="Moetaz Mostafa" userId="b00cb082-59b7-46e5-b737-fbd565aabb9c" providerId="ADAL" clId="{53A36259-03BD-4498-A6A9-80663369B7B0}" dt="2020-10-16T22:50:48.623" v="606" actId="20577"/>
        <pc:sldMkLst>
          <pc:docMk/>
          <pc:sldMk cId="0" sldId="257"/>
        </pc:sldMkLst>
        <pc:spChg chg="mod">
          <ac:chgData name="Moetaz Mostafa" userId="b00cb082-59b7-46e5-b737-fbd565aabb9c" providerId="ADAL" clId="{53A36259-03BD-4498-A6A9-80663369B7B0}" dt="2020-10-16T22:47:24.021" v="493" actId="20577"/>
          <ac:spMkLst>
            <pc:docMk/>
            <pc:sldMk cId="0" sldId="257"/>
            <ac:spMk id="307" creationId="{00000000-0000-0000-0000-000000000000}"/>
          </ac:spMkLst>
        </pc:spChg>
        <pc:spChg chg="mod">
          <ac:chgData name="Moetaz Mostafa" userId="b00cb082-59b7-46e5-b737-fbd565aabb9c" providerId="ADAL" clId="{53A36259-03BD-4498-A6A9-80663369B7B0}" dt="2020-10-16T22:48:44.254" v="554" actId="20577"/>
          <ac:spMkLst>
            <pc:docMk/>
            <pc:sldMk cId="0" sldId="257"/>
            <ac:spMk id="308" creationId="{00000000-0000-0000-0000-000000000000}"/>
          </ac:spMkLst>
        </pc:spChg>
        <pc:spChg chg="mod">
          <ac:chgData name="Moetaz Mostafa" userId="b00cb082-59b7-46e5-b737-fbd565aabb9c" providerId="ADAL" clId="{53A36259-03BD-4498-A6A9-80663369B7B0}" dt="2020-10-16T22:47:46.961" v="514" actId="20577"/>
          <ac:spMkLst>
            <pc:docMk/>
            <pc:sldMk cId="0" sldId="257"/>
            <ac:spMk id="309" creationId="{00000000-0000-0000-0000-000000000000}"/>
          </ac:spMkLst>
        </pc:spChg>
        <pc:spChg chg="mod">
          <ac:chgData name="Moetaz Mostafa" userId="b00cb082-59b7-46e5-b737-fbd565aabb9c" providerId="ADAL" clId="{53A36259-03BD-4498-A6A9-80663369B7B0}" dt="2020-10-16T22:49:16.935" v="598" actId="20577"/>
          <ac:spMkLst>
            <pc:docMk/>
            <pc:sldMk cId="0" sldId="257"/>
            <ac:spMk id="311" creationId="{00000000-0000-0000-0000-000000000000}"/>
          </ac:spMkLst>
        </pc:spChg>
        <pc:spChg chg="mod">
          <ac:chgData name="Moetaz Mostafa" userId="b00cb082-59b7-46e5-b737-fbd565aabb9c" providerId="ADAL" clId="{53A36259-03BD-4498-A6A9-80663369B7B0}" dt="2020-10-16T22:49:33.868" v="599"/>
          <ac:spMkLst>
            <pc:docMk/>
            <pc:sldMk cId="0" sldId="257"/>
            <ac:spMk id="312" creationId="{00000000-0000-0000-0000-000000000000}"/>
          </ac:spMkLst>
        </pc:spChg>
        <pc:spChg chg="mod">
          <ac:chgData name="Moetaz Mostafa" userId="b00cb082-59b7-46e5-b737-fbd565aabb9c" providerId="ADAL" clId="{53A36259-03BD-4498-A6A9-80663369B7B0}" dt="2020-10-16T22:49:06.511" v="586" actId="20577"/>
          <ac:spMkLst>
            <pc:docMk/>
            <pc:sldMk cId="0" sldId="257"/>
            <ac:spMk id="314" creationId="{00000000-0000-0000-0000-000000000000}"/>
          </ac:spMkLst>
        </pc:spChg>
        <pc:spChg chg="mod">
          <ac:chgData name="Moetaz Mostafa" userId="b00cb082-59b7-46e5-b737-fbd565aabb9c" providerId="ADAL" clId="{53A36259-03BD-4498-A6A9-80663369B7B0}" dt="2020-10-16T22:48:20.477" v="531" actId="20577"/>
          <ac:spMkLst>
            <pc:docMk/>
            <pc:sldMk cId="0" sldId="257"/>
            <ac:spMk id="315" creationId="{00000000-0000-0000-0000-000000000000}"/>
          </ac:spMkLst>
        </pc:spChg>
        <pc:spChg chg="mod">
          <ac:chgData name="Moetaz Mostafa" userId="b00cb082-59b7-46e5-b737-fbd565aabb9c" providerId="ADAL" clId="{53A36259-03BD-4498-A6A9-80663369B7B0}" dt="2020-10-16T22:50:16.019" v="600"/>
          <ac:spMkLst>
            <pc:docMk/>
            <pc:sldMk cId="0" sldId="257"/>
            <ac:spMk id="317" creationId="{00000000-0000-0000-0000-000000000000}"/>
          </ac:spMkLst>
        </pc:spChg>
        <pc:spChg chg="mod">
          <ac:chgData name="Moetaz Mostafa" userId="b00cb082-59b7-46e5-b737-fbd565aabb9c" providerId="ADAL" clId="{53A36259-03BD-4498-A6A9-80663369B7B0}" dt="2020-10-16T22:50:48.623" v="606" actId="20577"/>
          <ac:spMkLst>
            <pc:docMk/>
            <pc:sldMk cId="0" sldId="257"/>
            <ac:spMk id="318" creationId="{00000000-0000-0000-0000-000000000000}"/>
          </ac:spMkLst>
        </pc:spChg>
      </pc:sldChg>
      <pc:sldChg chg="delSp del mod setBg modNotes">
        <pc:chgData name="Moetaz Mostafa" userId="b00cb082-59b7-46e5-b737-fbd565aabb9c" providerId="ADAL" clId="{53A36259-03BD-4498-A6A9-80663369B7B0}" dt="2020-10-16T22:52:10.616" v="610"/>
        <pc:sldMkLst>
          <pc:docMk/>
          <pc:sldMk cId="0" sldId="267"/>
        </pc:sldMkLst>
        <pc:spChg chg="del">
          <ac:chgData name="Moetaz Mostafa" userId="b00cb082-59b7-46e5-b737-fbd565aabb9c" providerId="ADAL" clId="{53A36259-03BD-4498-A6A9-80663369B7B0}" dt="2020-10-16T20:24:48.984" v="485" actId="478"/>
          <ac:spMkLst>
            <pc:docMk/>
            <pc:sldMk cId="0" sldId="267"/>
            <ac:spMk id="499" creationId="{00000000-0000-0000-0000-000000000000}"/>
          </ac:spMkLst>
        </pc:spChg>
      </pc:sldChg>
      <pc:sldChg chg="ord">
        <pc:chgData name="Moetaz Mostafa" userId="b00cb082-59b7-46e5-b737-fbd565aabb9c" providerId="ADAL" clId="{53A36259-03BD-4498-A6A9-80663369B7B0}" dt="2020-10-16T19:14:54.370" v="30"/>
        <pc:sldMkLst>
          <pc:docMk/>
          <pc:sldMk cId="2946020909" sldId="339"/>
        </pc:sldMkLst>
      </pc:sldChg>
      <pc:sldChg chg="ord">
        <pc:chgData name="Moetaz Mostafa" userId="b00cb082-59b7-46e5-b737-fbd565aabb9c" providerId="ADAL" clId="{53A36259-03BD-4498-A6A9-80663369B7B0}" dt="2020-10-16T22:52:39.465" v="612"/>
        <pc:sldMkLst>
          <pc:docMk/>
          <pc:sldMk cId="2840020399" sldId="350"/>
        </pc:sldMkLst>
      </pc:sldChg>
      <pc:sldChg chg="del">
        <pc:chgData name="Moetaz Mostafa" userId="b00cb082-59b7-46e5-b737-fbd565aabb9c" providerId="ADAL" clId="{53A36259-03BD-4498-A6A9-80663369B7B0}" dt="2020-10-20T15:03:11.321" v="614" actId="47"/>
        <pc:sldMkLst>
          <pc:docMk/>
          <pc:sldMk cId="1700629219" sldId="352"/>
        </pc:sldMkLst>
      </pc:sldChg>
      <pc:sldChg chg="del">
        <pc:chgData name="Moetaz Mostafa" userId="b00cb082-59b7-46e5-b737-fbd565aabb9c" providerId="ADAL" clId="{53A36259-03BD-4498-A6A9-80663369B7B0}" dt="2020-10-16T19:07:58.926" v="21" actId="47"/>
        <pc:sldMkLst>
          <pc:docMk/>
          <pc:sldMk cId="2880139610" sldId="354"/>
        </pc:sldMkLst>
      </pc:sldChg>
      <pc:sldChg chg="modSp mod">
        <pc:chgData name="Moetaz Mostafa" userId="b00cb082-59b7-46e5-b737-fbd565aabb9c" providerId="ADAL" clId="{53A36259-03BD-4498-A6A9-80663369B7B0}" dt="2020-10-16T19:12:49.439" v="28" actId="20577"/>
        <pc:sldMkLst>
          <pc:docMk/>
          <pc:sldMk cId="3996178508" sldId="356"/>
        </pc:sldMkLst>
        <pc:spChg chg="mod">
          <ac:chgData name="Moetaz Mostafa" userId="b00cb082-59b7-46e5-b737-fbd565aabb9c" providerId="ADAL" clId="{53A36259-03BD-4498-A6A9-80663369B7B0}" dt="2020-10-16T19:12:49.439" v="28" actId="20577"/>
          <ac:spMkLst>
            <pc:docMk/>
            <pc:sldMk cId="3996178508" sldId="356"/>
            <ac:spMk id="3" creationId="{00000000-0000-0000-0000-000000000000}"/>
          </ac:spMkLst>
        </pc:spChg>
      </pc:sldChg>
      <pc:sldChg chg="modSp mod">
        <pc:chgData name="Moetaz Mostafa" userId="b00cb082-59b7-46e5-b737-fbd565aabb9c" providerId="ADAL" clId="{53A36259-03BD-4498-A6A9-80663369B7B0}" dt="2020-10-16T18:55:10.143" v="1" actId="1076"/>
        <pc:sldMkLst>
          <pc:docMk/>
          <pc:sldMk cId="540166125" sldId="361"/>
        </pc:sldMkLst>
        <pc:spChg chg="mod">
          <ac:chgData name="Moetaz Mostafa" userId="b00cb082-59b7-46e5-b737-fbd565aabb9c" providerId="ADAL" clId="{53A36259-03BD-4498-A6A9-80663369B7B0}" dt="2020-10-16T18:55:10.143" v="1" actId="1076"/>
          <ac:spMkLst>
            <pc:docMk/>
            <pc:sldMk cId="540166125" sldId="361"/>
            <ac:spMk id="14" creationId="{37DD1A23-4D03-4541-B0E0-B6D06096FD5C}"/>
          </ac:spMkLst>
        </pc:spChg>
      </pc:sldChg>
      <pc:sldChg chg="del">
        <pc:chgData name="Moetaz Mostafa" userId="b00cb082-59b7-46e5-b737-fbd565aabb9c" providerId="ADAL" clId="{53A36259-03BD-4498-A6A9-80663369B7B0}" dt="2020-10-16T20:04:00.877" v="452" actId="47"/>
        <pc:sldMkLst>
          <pc:docMk/>
          <pc:sldMk cId="3584863531" sldId="363"/>
        </pc:sldMkLst>
      </pc:sldChg>
      <pc:sldChg chg="addSp delSp modSp del mod modNotesTx">
        <pc:chgData name="Moetaz Mostafa" userId="b00cb082-59b7-46e5-b737-fbd565aabb9c" providerId="ADAL" clId="{53A36259-03BD-4498-A6A9-80663369B7B0}" dt="2020-10-16T20:20:22.581" v="469" actId="47"/>
        <pc:sldMkLst>
          <pc:docMk/>
          <pc:sldMk cId="2467151213" sldId="364"/>
        </pc:sldMkLst>
        <pc:spChg chg="del">
          <ac:chgData name="Moetaz Mostafa" userId="b00cb082-59b7-46e5-b737-fbd565aabb9c" providerId="ADAL" clId="{53A36259-03BD-4498-A6A9-80663369B7B0}" dt="2020-10-16T20:12:18.003" v="462" actId="478"/>
          <ac:spMkLst>
            <pc:docMk/>
            <pc:sldMk cId="2467151213" sldId="364"/>
            <ac:spMk id="2" creationId="{00000000-0000-0000-0000-000000000000}"/>
          </ac:spMkLst>
        </pc:spChg>
        <pc:spChg chg="del mod">
          <ac:chgData name="Moetaz Mostafa" userId="b00cb082-59b7-46e5-b737-fbd565aabb9c" providerId="ADAL" clId="{53A36259-03BD-4498-A6A9-80663369B7B0}" dt="2020-10-16T20:12:00.777" v="460" actId="478"/>
          <ac:spMkLst>
            <pc:docMk/>
            <pc:sldMk cId="2467151213" sldId="364"/>
            <ac:spMk id="3" creationId="{00000000-0000-0000-0000-000000000000}"/>
          </ac:spMkLst>
        </pc:spChg>
        <pc:spChg chg="add mod">
          <ac:chgData name="Moetaz Mostafa" userId="b00cb082-59b7-46e5-b737-fbd565aabb9c" providerId="ADAL" clId="{53A36259-03BD-4498-A6A9-80663369B7B0}" dt="2020-10-16T20:12:33.247" v="463"/>
          <ac:spMkLst>
            <pc:docMk/>
            <pc:sldMk cId="2467151213" sldId="364"/>
            <ac:spMk id="8" creationId="{4EA8592B-E64A-4A25-80ED-EDAA1A29C16C}"/>
          </ac:spMkLst>
        </pc:spChg>
        <pc:spChg chg="add mod">
          <ac:chgData name="Moetaz Mostafa" userId="b00cb082-59b7-46e5-b737-fbd565aabb9c" providerId="ADAL" clId="{53A36259-03BD-4498-A6A9-80663369B7B0}" dt="2020-10-16T20:12:18.003" v="462" actId="478"/>
          <ac:spMkLst>
            <pc:docMk/>
            <pc:sldMk cId="2467151213" sldId="364"/>
            <ac:spMk id="11" creationId="{ABC38256-1DF3-4D1C-93F9-2A1AEC59936D}"/>
          </ac:spMkLst>
        </pc:spChg>
        <pc:picChg chg="del">
          <ac:chgData name="Moetaz Mostafa" userId="b00cb082-59b7-46e5-b737-fbd565aabb9c" providerId="ADAL" clId="{53A36259-03BD-4498-A6A9-80663369B7B0}" dt="2020-10-16T20:13:06.170" v="468" actId="478"/>
          <ac:picMkLst>
            <pc:docMk/>
            <pc:sldMk cId="2467151213" sldId="364"/>
            <ac:picMk id="9" creationId="{00000000-0000-0000-0000-000000000000}"/>
          </ac:picMkLst>
        </pc:picChg>
      </pc:sldChg>
      <pc:sldChg chg="modSp">
        <pc:chgData name="Moetaz Mostafa" userId="b00cb082-59b7-46e5-b737-fbd565aabb9c" providerId="ADAL" clId="{53A36259-03BD-4498-A6A9-80663369B7B0}" dt="2020-10-16T20:24:37.419" v="483"/>
        <pc:sldMkLst>
          <pc:docMk/>
          <pc:sldMk cId="151961966" sldId="370"/>
        </pc:sldMkLst>
        <pc:spChg chg="mod">
          <ac:chgData name="Moetaz Mostafa" userId="b00cb082-59b7-46e5-b737-fbd565aabb9c" providerId="ADAL" clId="{53A36259-03BD-4498-A6A9-80663369B7B0}" dt="2020-10-16T20:24:37.419" v="483"/>
          <ac:spMkLst>
            <pc:docMk/>
            <pc:sldMk cId="151961966" sldId="370"/>
            <ac:spMk id="2" creationId="{00000000-0000-0000-0000-000000000000}"/>
          </ac:spMkLst>
        </pc:spChg>
      </pc:sldChg>
      <pc:sldChg chg="modSp">
        <pc:chgData name="Moetaz Mostafa" userId="b00cb082-59b7-46e5-b737-fbd565aabb9c" providerId="ADAL" clId="{53A36259-03BD-4498-A6A9-80663369B7B0}" dt="2020-10-16T20:24:37.419" v="483"/>
        <pc:sldMkLst>
          <pc:docMk/>
          <pc:sldMk cId="1420467122" sldId="373"/>
        </pc:sldMkLst>
        <pc:spChg chg="mod">
          <ac:chgData name="Moetaz Mostafa" userId="b00cb082-59b7-46e5-b737-fbd565aabb9c" providerId="ADAL" clId="{53A36259-03BD-4498-A6A9-80663369B7B0}" dt="2020-10-16T20:24:37.419" v="483"/>
          <ac:spMkLst>
            <pc:docMk/>
            <pc:sldMk cId="1420467122" sldId="373"/>
            <ac:spMk id="2" creationId="{00000000-0000-0000-0000-000000000000}"/>
          </ac:spMkLst>
        </pc:spChg>
      </pc:sldChg>
      <pc:sldChg chg="modSp">
        <pc:chgData name="Moetaz Mostafa" userId="b00cb082-59b7-46e5-b737-fbd565aabb9c" providerId="ADAL" clId="{53A36259-03BD-4498-A6A9-80663369B7B0}" dt="2020-10-16T20:24:37.419" v="483"/>
        <pc:sldMkLst>
          <pc:docMk/>
          <pc:sldMk cId="2732189510" sldId="376"/>
        </pc:sldMkLst>
        <pc:spChg chg="mod">
          <ac:chgData name="Moetaz Mostafa" userId="b00cb082-59b7-46e5-b737-fbd565aabb9c" providerId="ADAL" clId="{53A36259-03BD-4498-A6A9-80663369B7B0}" dt="2020-10-16T20:24:37.419" v="483"/>
          <ac:spMkLst>
            <pc:docMk/>
            <pc:sldMk cId="2732189510" sldId="376"/>
            <ac:spMk id="2" creationId="{00000000-0000-0000-0000-000000000000}"/>
          </ac:spMkLst>
        </pc:spChg>
      </pc:sldChg>
      <pc:sldChg chg="modSp">
        <pc:chgData name="Moetaz Mostafa" userId="b00cb082-59b7-46e5-b737-fbd565aabb9c" providerId="ADAL" clId="{53A36259-03BD-4498-A6A9-80663369B7B0}" dt="2020-10-16T20:24:37.419" v="483"/>
        <pc:sldMkLst>
          <pc:docMk/>
          <pc:sldMk cId="2148962282" sldId="381"/>
        </pc:sldMkLst>
        <pc:spChg chg="mod">
          <ac:chgData name="Moetaz Mostafa" userId="b00cb082-59b7-46e5-b737-fbd565aabb9c" providerId="ADAL" clId="{53A36259-03BD-4498-A6A9-80663369B7B0}" dt="2020-10-16T20:24:37.419" v="483"/>
          <ac:spMkLst>
            <pc:docMk/>
            <pc:sldMk cId="2148962282" sldId="381"/>
            <ac:spMk id="2" creationId="{00000000-0000-0000-0000-000000000000}"/>
          </ac:spMkLst>
        </pc:spChg>
      </pc:sldChg>
      <pc:sldChg chg="modSp">
        <pc:chgData name="Moetaz Mostafa" userId="b00cb082-59b7-46e5-b737-fbd565aabb9c" providerId="ADAL" clId="{53A36259-03BD-4498-A6A9-80663369B7B0}" dt="2020-10-16T20:24:37.419" v="483"/>
        <pc:sldMkLst>
          <pc:docMk/>
          <pc:sldMk cId="2774891263" sldId="382"/>
        </pc:sldMkLst>
        <pc:spChg chg="mod">
          <ac:chgData name="Moetaz Mostafa" userId="b00cb082-59b7-46e5-b737-fbd565aabb9c" providerId="ADAL" clId="{53A36259-03BD-4498-A6A9-80663369B7B0}" dt="2020-10-16T20:24:37.419" v="483"/>
          <ac:spMkLst>
            <pc:docMk/>
            <pc:sldMk cId="2774891263" sldId="382"/>
            <ac:spMk id="2" creationId="{00000000-0000-0000-0000-000000000000}"/>
          </ac:spMkLst>
        </pc:spChg>
      </pc:sldChg>
      <pc:sldChg chg="del">
        <pc:chgData name="Moetaz Mostafa" userId="b00cb082-59b7-46e5-b737-fbd565aabb9c" providerId="ADAL" clId="{53A36259-03BD-4498-A6A9-80663369B7B0}" dt="2020-10-16T19:07:20.029" v="19" actId="47"/>
        <pc:sldMkLst>
          <pc:docMk/>
          <pc:sldMk cId="22475938" sldId="383"/>
        </pc:sldMkLst>
      </pc:sldChg>
      <pc:sldChg chg="del">
        <pc:chgData name="Moetaz Mostafa" userId="b00cb082-59b7-46e5-b737-fbd565aabb9c" providerId="ADAL" clId="{53A36259-03BD-4498-A6A9-80663369B7B0}" dt="2020-10-16T19:07:08.874" v="18" actId="47"/>
        <pc:sldMkLst>
          <pc:docMk/>
          <pc:sldMk cId="196755122" sldId="385"/>
        </pc:sldMkLst>
      </pc:sldChg>
      <pc:sldChg chg="del">
        <pc:chgData name="Moetaz Mostafa" userId="b00cb082-59b7-46e5-b737-fbd565aabb9c" providerId="ADAL" clId="{53A36259-03BD-4498-A6A9-80663369B7B0}" dt="2020-10-16T19:07:03.310" v="17" actId="47"/>
        <pc:sldMkLst>
          <pc:docMk/>
          <pc:sldMk cId="1934029024" sldId="386"/>
        </pc:sldMkLst>
      </pc:sldChg>
      <pc:sldChg chg="del">
        <pc:chgData name="Moetaz Mostafa" userId="b00cb082-59b7-46e5-b737-fbd565aabb9c" providerId="ADAL" clId="{53A36259-03BD-4498-A6A9-80663369B7B0}" dt="2020-10-16T19:07:25.343" v="20" actId="47"/>
        <pc:sldMkLst>
          <pc:docMk/>
          <pc:sldMk cId="4109340920" sldId="387"/>
        </pc:sldMkLst>
      </pc:sldChg>
      <pc:sldChg chg="del">
        <pc:chgData name="Moetaz Mostafa" userId="b00cb082-59b7-46e5-b737-fbd565aabb9c" providerId="ADAL" clId="{53A36259-03BD-4498-A6A9-80663369B7B0}" dt="2020-10-16T19:06:53.820" v="16" actId="47"/>
        <pc:sldMkLst>
          <pc:docMk/>
          <pc:sldMk cId="3084417954" sldId="388"/>
        </pc:sldMkLst>
      </pc:sldChg>
      <pc:sldChg chg="del ord">
        <pc:chgData name="Moetaz Mostafa" userId="b00cb082-59b7-46e5-b737-fbd565aabb9c" providerId="ADAL" clId="{53A36259-03BD-4498-A6A9-80663369B7B0}" dt="2020-10-16T20:07:18.541" v="454" actId="47"/>
        <pc:sldMkLst>
          <pc:docMk/>
          <pc:sldMk cId="1285038498" sldId="390"/>
        </pc:sldMkLst>
      </pc:sldChg>
      <pc:sldChg chg="del">
        <pc:chgData name="Moetaz Mostafa" userId="b00cb082-59b7-46e5-b737-fbd565aabb9c" providerId="ADAL" clId="{53A36259-03BD-4498-A6A9-80663369B7B0}" dt="2020-10-16T19:06:48.098" v="15" actId="47"/>
        <pc:sldMkLst>
          <pc:docMk/>
          <pc:sldMk cId="2027502895" sldId="392"/>
        </pc:sldMkLst>
      </pc:sldChg>
      <pc:sldChg chg="ord">
        <pc:chgData name="Moetaz Mostafa" userId="b00cb082-59b7-46e5-b737-fbd565aabb9c" providerId="ADAL" clId="{53A36259-03BD-4498-A6A9-80663369B7B0}" dt="2020-10-16T20:12:50.951" v="465"/>
        <pc:sldMkLst>
          <pc:docMk/>
          <pc:sldMk cId="2154167632" sldId="400"/>
        </pc:sldMkLst>
      </pc:sldChg>
      <pc:sldChg chg="del">
        <pc:chgData name="Moetaz Mostafa" userId="b00cb082-59b7-46e5-b737-fbd565aabb9c" providerId="ADAL" clId="{53A36259-03BD-4498-A6A9-80663369B7B0}" dt="2020-10-16T19:06:33.299" v="14" actId="47"/>
        <pc:sldMkLst>
          <pc:docMk/>
          <pc:sldMk cId="686078985" sldId="401"/>
        </pc:sldMkLst>
      </pc:sldChg>
      <pc:sldChg chg="addSp delSp modSp mod ord">
        <pc:chgData name="Moetaz Mostafa" userId="b00cb082-59b7-46e5-b737-fbd565aabb9c" providerId="ADAL" clId="{53A36259-03BD-4498-A6A9-80663369B7B0}" dt="2020-10-20T15:02:26.883" v="613" actId="12"/>
        <pc:sldMkLst>
          <pc:docMk/>
          <pc:sldMk cId="2837970362" sldId="407"/>
        </pc:sldMkLst>
        <pc:spChg chg="del">
          <ac:chgData name="Moetaz Mostafa" userId="b00cb082-59b7-46e5-b737-fbd565aabb9c" providerId="ADAL" clId="{53A36259-03BD-4498-A6A9-80663369B7B0}" dt="2020-10-16T19:25:30.729" v="35" actId="478"/>
          <ac:spMkLst>
            <pc:docMk/>
            <pc:sldMk cId="2837970362" sldId="407"/>
            <ac:spMk id="3" creationId="{00000000-0000-0000-0000-000000000000}"/>
          </ac:spMkLst>
        </pc:spChg>
        <pc:spChg chg="add mod">
          <ac:chgData name="Moetaz Mostafa" userId="b00cb082-59b7-46e5-b737-fbd565aabb9c" providerId="ADAL" clId="{53A36259-03BD-4498-A6A9-80663369B7B0}" dt="2020-10-16T19:25:53.531" v="41"/>
          <ac:spMkLst>
            <pc:docMk/>
            <pc:sldMk cId="2837970362" sldId="407"/>
            <ac:spMk id="5" creationId="{A2F0CC58-5084-4649-A4E0-5A077FA03F20}"/>
          </ac:spMkLst>
        </pc:spChg>
        <pc:spChg chg="add mod">
          <ac:chgData name="Moetaz Mostafa" userId="b00cb082-59b7-46e5-b737-fbd565aabb9c" providerId="ADAL" clId="{53A36259-03BD-4498-A6A9-80663369B7B0}" dt="2020-10-20T15:02:26.883" v="613" actId="12"/>
          <ac:spMkLst>
            <pc:docMk/>
            <pc:sldMk cId="2837970362" sldId="407"/>
            <ac:spMk id="6" creationId="{139B076B-7EE5-460D-A431-6CF86C2E30D2}"/>
          </ac:spMkLst>
        </pc:spChg>
        <pc:picChg chg="mod">
          <ac:chgData name="Moetaz Mostafa" userId="b00cb082-59b7-46e5-b737-fbd565aabb9c" providerId="ADAL" clId="{53A36259-03BD-4498-A6A9-80663369B7B0}" dt="2020-10-16T19:26:36.480" v="45" actId="14100"/>
          <ac:picMkLst>
            <pc:docMk/>
            <pc:sldMk cId="2837970362" sldId="407"/>
            <ac:picMk id="2" creationId="{00000000-0000-0000-0000-000000000000}"/>
          </ac:picMkLst>
        </pc:picChg>
        <pc:picChg chg="add mod">
          <ac:chgData name="Moetaz Mostafa" userId="b00cb082-59b7-46e5-b737-fbd565aabb9c" providerId="ADAL" clId="{53A36259-03BD-4498-A6A9-80663369B7B0}" dt="2020-10-16T19:25:53.531" v="41"/>
          <ac:picMkLst>
            <pc:docMk/>
            <pc:sldMk cId="2837970362" sldId="407"/>
            <ac:picMk id="4" creationId="{1E6943F3-5419-44E1-A7B2-F39CFBD530B9}"/>
          </ac:picMkLst>
        </pc:picChg>
      </pc:sldChg>
      <pc:sldChg chg="del">
        <pc:chgData name="Moetaz Mostafa" userId="b00cb082-59b7-46e5-b737-fbd565aabb9c" providerId="ADAL" clId="{53A36259-03BD-4498-A6A9-80663369B7B0}" dt="2020-10-16T19:06:31.749" v="13" actId="47"/>
        <pc:sldMkLst>
          <pc:docMk/>
          <pc:sldMk cId="113557196" sldId="414"/>
        </pc:sldMkLst>
      </pc:sldChg>
      <pc:sldChg chg="del">
        <pc:chgData name="Moetaz Mostafa" userId="b00cb082-59b7-46e5-b737-fbd565aabb9c" providerId="ADAL" clId="{53A36259-03BD-4498-A6A9-80663369B7B0}" dt="2020-10-16T19:06:29.019" v="12" actId="47"/>
        <pc:sldMkLst>
          <pc:docMk/>
          <pc:sldMk cId="2993645298" sldId="415"/>
        </pc:sldMkLst>
      </pc:sldChg>
      <pc:sldChg chg="del">
        <pc:chgData name="Moetaz Mostafa" userId="b00cb082-59b7-46e5-b737-fbd565aabb9c" providerId="ADAL" clId="{53A36259-03BD-4498-A6A9-80663369B7B0}" dt="2020-10-16T19:06:28.101" v="11" actId="47"/>
        <pc:sldMkLst>
          <pc:docMk/>
          <pc:sldMk cId="1437840872" sldId="416"/>
        </pc:sldMkLst>
      </pc:sldChg>
      <pc:sldChg chg="del">
        <pc:chgData name="Moetaz Mostafa" userId="b00cb082-59b7-46e5-b737-fbd565aabb9c" providerId="ADAL" clId="{53A36259-03BD-4498-A6A9-80663369B7B0}" dt="2020-10-16T19:06:27.321" v="10" actId="47"/>
        <pc:sldMkLst>
          <pc:docMk/>
          <pc:sldMk cId="2939795334" sldId="417"/>
        </pc:sldMkLst>
      </pc:sldChg>
      <pc:sldChg chg="del">
        <pc:chgData name="Moetaz Mostafa" userId="b00cb082-59b7-46e5-b737-fbd565aabb9c" providerId="ADAL" clId="{53A36259-03BD-4498-A6A9-80663369B7B0}" dt="2020-10-16T19:06:26.299" v="9" actId="47"/>
        <pc:sldMkLst>
          <pc:docMk/>
          <pc:sldMk cId="163820666" sldId="418"/>
        </pc:sldMkLst>
      </pc:sldChg>
      <pc:sldChg chg="del">
        <pc:chgData name="Moetaz Mostafa" userId="b00cb082-59b7-46e5-b737-fbd565aabb9c" providerId="ADAL" clId="{53A36259-03BD-4498-A6A9-80663369B7B0}" dt="2020-10-16T19:06:25.215" v="8" actId="47"/>
        <pc:sldMkLst>
          <pc:docMk/>
          <pc:sldMk cId="615144292" sldId="419"/>
        </pc:sldMkLst>
      </pc:sldChg>
      <pc:sldChg chg="del">
        <pc:chgData name="Moetaz Mostafa" userId="b00cb082-59b7-46e5-b737-fbd565aabb9c" providerId="ADAL" clId="{53A36259-03BD-4498-A6A9-80663369B7B0}" dt="2020-10-16T19:06:22.606" v="6" actId="47"/>
        <pc:sldMkLst>
          <pc:docMk/>
          <pc:sldMk cId="2564112200" sldId="420"/>
        </pc:sldMkLst>
      </pc:sldChg>
      <pc:sldChg chg="del">
        <pc:chgData name="Moetaz Mostafa" userId="b00cb082-59b7-46e5-b737-fbd565aabb9c" providerId="ADAL" clId="{53A36259-03BD-4498-A6A9-80663369B7B0}" dt="2020-10-16T19:06:20.898" v="5" actId="47"/>
        <pc:sldMkLst>
          <pc:docMk/>
          <pc:sldMk cId="3991483150" sldId="421"/>
        </pc:sldMkLst>
      </pc:sldChg>
      <pc:sldChg chg="del">
        <pc:chgData name="Moetaz Mostafa" userId="b00cb082-59b7-46e5-b737-fbd565aabb9c" providerId="ADAL" clId="{53A36259-03BD-4498-A6A9-80663369B7B0}" dt="2020-10-16T19:06:19.891" v="4" actId="47"/>
        <pc:sldMkLst>
          <pc:docMk/>
          <pc:sldMk cId="1903185972" sldId="422"/>
        </pc:sldMkLst>
      </pc:sldChg>
      <pc:sldChg chg="del">
        <pc:chgData name="Moetaz Mostafa" userId="b00cb082-59b7-46e5-b737-fbd565aabb9c" providerId="ADAL" clId="{53A36259-03BD-4498-A6A9-80663369B7B0}" dt="2020-10-16T19:06:18.992" v="3" actId="47"/>
        <pc:sldMkLst>
          <pc:docMk/>
          <pc:sldMk cId="1618385388" sldId="423"/>
        </pc:sldMkLst>
      </pc:sldChg>
      <pc:sldChg chg="del">
        <pc:chgData name="Moetaz Mostafa" userId="b00cb082-59b7-46e5-b737-fbd565aabb9c" providerId="ADAL" clId="{53A36259-03BD-4498-A6A9-80663369B7B0}" dt="2020-10-16T19:06:17.771" v="2" actId="47"/>
        <pc:sldMkLst>
          <pc:docMk/>
          <pc:sldMk cId="3093016018" sldId="424"/>
        </pc:sldMkLst>
      </pc:sldChg>
      <pc:sldChg chg="del">
        <pc:chgData name="Moetaz Mostafa" userId="b00cb082-59b7-46e5-b737-fbd565aabb9c" providerId="ADAL" clId="{53A36259-03BD-4498-A6A9-80663369B7B0}" dt="2020-10-16T20:12:53.553" v="466" actId="47"/>
        <pc:sldMkLst>
          <pc:docMk/>
          <pc:sldMk cId="2705329777" sldId="425"/>
        </pc:sldMkLst>
      </pc:sldChg>
      <pc:sldChg chg="del">
        <pc:chgData name="Moetaz Mostafa" userId="b00cb082-59b7-46e5-b737-fbd565aabb9c" providerId="ADAL" clId="{53A36259-03BD-4498-A6A9-80663369B7B0}" dt="2020-10-16T19:06:24.069" v="7" actId="47"/>
        <pc:sldMkLst>
          <pc:docMk/>
          <pc:sldMk cId="261108152" sldId="426"/>
        </pc:sldMkLst>
      </pc:sldChg>
      <pc:sldChg chg="del ord">
        <pc:chgData name="Moetaz Mostafa" userId="b00cb082-59b7-46e5-b737-fbd565aabb9c" providerId="ADAL" clId="{53A36259-03BD-4498-A6A9-80663369B7B0}" dt="2020-10-16T20:12:54.154" v="467" actId="47"/>
        <pc:sldMkLst>
          <pc:docMk/>
          <pc:sldMk cId="3007056471" sldId="427"/>
        </pc:sldMkLst>
      </pc:sldChg>
      <pc:sldMasterChg chg="delSldLayout modSldLayout">
        <pc:chgData name="Moetaz Mostafa" userId="b00cb082-59b7-46e5-b737-fbd565aabb9c" providerId="ADAL" clId="{53A36259-03BD-4498-A6A9-80663369B7B0}" dt="2020-10-16T20:24:38.371" v="484"/>
        <pc:sldMasterMkLst>
          <pc:docMk/>
          <pc:sldMasterMk cId="669410004" sldId="2147483736"/>
        </pc:sldMasterMkLst>
        <pc:sldLayoutChg chg="del">
          <pc:chgData name="Moetaz Mostafa" userId="b00cb082-59b7-46e5-b737-fbd565aabb9c" providerId="ADAL" clId="{53A36259-03BD-4498-A6A9-80663369B7B0}" dt="2020-10-16T20:20:22.581" v="469" actId="47"/>
          <pc:sldLayoutMkLst>
            <pc:docMk/>
            <pc:sldMasterMk cId="669410004" sldId="2147483736"/>
            <pc:sldLayoutMk cId="878755516" sldId="2147483764"/>
          </pc:sldLayoutMkLst>
        </pc:sldLayoutChg>
        <pc:sldLayoutChg chg="addSp delSp">
          <pc:chgData name="Moetaz Mostafa" userId="b00cb082-59b7-46e5-b737-fbd565aabb9c" providerId="ADAL" clId="{53A36259-03BD-4498-A6A9-80663369B7B0}" dt="2020-10-16T20:24:38.371" v="484"/>
          <pc:sldLayoutMkLst>
            <pc:docMk/>
            <pc:sldMasterMk cId="669410004" sldId="2147483736"/>
            <pc:sldLayoutMk cId="1410453869" sldId="2147483820"/>
          </pc:sldLayoutMkLst>
          <pc:picChg chg="add del">
            <ac:chgData name="Moetaz Mostafa" userId="b00cb082-59b7-46e5-b737-fbd565aabb9c" providerId="ADAL" clId="{53A36259-03BD-4498-A6A9-80663369B7B0}" dt="2020-10-16T20:24:38.371" v="484"/>
            <ac:picMkLst>
              <pc:docMk/>
              <pc:sldMasterMk cId="669410004" sldId="2147483736"/>
              <pc:sldLayoutMk cId="1410453869" sldId="2147483820"/>
              <ac:picMk id="91" creationId="{00000000-0000-0000-0000-000000000000}"/>
            </ac:picMkLst>
          </pc:picChg>
        </pc:sldLayoutChg>
      </pc:sldMasterChg>
      <pc:sldMasterChg chg="del delSldLayout">
        <pc:chgData name="Moetaz Mostafa" userId="b00cb082-59b7-46e5-b737-fbd565aabb9c" providerId="ADAL" clId="{53A36259-03BD-4498-A6A9-80663369B7B0}" dt="2020-10-16T19:06:31.749" v="13" actId="47"/>
        <pc:sldMasterMkLst>
          <pc:docMk/>
          <pc:sldMasterMk cId="295855107" sldId="2147483779"/>
        </pc:sldMasterMkLst>
        <pc:sldLayoutChg chg="del">
          <pc:chgData name="Moetaz Mostafa" userId="b00cb082-59b7-46e5-b737-fbd565aabb9c" providerId="ADAL" clId="{53A36259-03BD-4498-A6A9-80663369B7B0}" dt="2020-10-16T19:06:31.749" v="13" actId="47"/>
          <pc:sldLayoutMkLst>
            <pc:docMk/>
            <pc:sldMasterMk cId="295855107" sldId="2147483779"/>
            <pc:sldLayoutMk cId="2482228596" sldId="2147483780"/>
          </pc:sldLayoutMkLst>
        </pc:sldLayoutChg>
        <pc:sldLayoutChg chg="del">
          <pc:chgData name="Moetaz Mostafa" userId="b00cb082-59b7-46e5-b737-fbd565aabb9c" providerId="ADAL" clId="{53A36259-03BD-4498-A6A9-80663369B7B0}" dt="2020-10-16T19:06:31.749" v="13" actId="47"/>
          <pc:sldLayoutMkLst>
            <pc:docMk/>
            <pc:sldMasterMk cId="295855107" sldId="2147483779"/>
            <pc:sldLayoutMk cId="4083628905" sldId="2147483781"/>
          </pc:sldLayoutMkLst>
        </pc:sldLayoutChg>
        <pc:sldLayoutChg chg="del">
          <pc:chgData name="Moetaz Mostafa" userId="b00cb082-59b7-46e5-b737-fbd565aabb9c" providerId="ADAL" clId="{53A36259-03BD-4498-A6A9-80663369B7B0}" dt="2020-10-16T19:06:31.749" v="13" actId="47"/>
          <pc:sldLayoutMkLst>
            <pc:docMk/>
            <pc:sldMasterMk cId="295855107" sldId="2147483779"/>
            <pc:sldLayoutMk cId="1950364695" sldId="2147483782"/>
          </pc:sldLayoutMkLst>
        </pc:sldLayoutChg>
        <pc:sldLayoutChg chg="del">
          <pc:chgData name="Moetaz Mostafa" userId="b00cb082-59b7-46e5-b737-fbd565aabb9c" providerId="ADAL" clId="{53A36259-03BD-4498-A6A9-80663369B7B0}" dt="2020-10-16T19:06:31.749" v="13" actId="47"/>
          <pc:sldLayoutMkLst>
            <pc:docMk/>
            <pc:sldMasterMk cId="295855107" sldId="2147483779"/>
            <pc:sldLayoutMk cId="1040130216" sldId="2147483783"/>
          </pc:sldLayoutMkLst>
        </pc:sldLayoutChg>
        <pc:sldLayoutChg chg="del">
          <pc:chgData name="Moetaz Mostafa" userId="b00cb082-59b7-46e5-b737-fbd565aabb9c" providerId="ADAL" clId="{53A36259-03BD-4498-A6A9-80663369B7B0}" dt="2020-10-16T19:06:31.749" v="13" actId="47"/>
          <pc:sldLayoutMkLst>
            <pc:docMk/>
            <pc:sldMasterMk cId="295855107" sldId="2147483779"/>
            <pc:sldLayoutMk cId="455454371" sldId="2147483784"/>
          </pc:sldLayoutMkLst>
        </pc:sldLayoutChg>
        <pc:sldLayoutChg chg="del">
          <pc:chgData name="Moetaz Mostafa" userId="b00cb082-59b7-46e5-b737-fbd565aabb9c" providerId="ADAL" clId="{53A36259-03BD-4498-A6A9-80663369B7B0}" dt="2020-10-16T19:06:31.749" v="13" actId="47"/>
          <pc:sldLayoutMkLst>
            <pc:docMk/>
            <pc:sldMasterMk cId="295855107" sldId="2147483779"/>
            <pc:sldLayoutMk cId="3905958234" sldId="2147483785"/>
          </pc:sldLayoutMkLst>
        </pc:sldLayoutChg>
        <pc:sldLayoutChg chg="del">
          <pc:chgData name="Moetaz Mostafa" userId="b00cb082-59b7-46e5-b737-fbd565aabb9c" providerId="ADAL" clId="{53A36259-03BD-4498-A6A9-80663369B7B0}" dt="2020-10-16T19:06:31.749" v="13" actId="47"/>
          <pc:sldLayoutMkLst>
            <pc:docMk/>
            <pc:sldMasterMk cId="295855107" sldId="2147483779"/>
            <pc:sldLayoutMk cId="688084564" sldId="2147483786"/>
          </pc:sldLayoutMkLst>
        </pc:sldLayoutChg>
        <pc:sldLayoutChg chg="del">
          <pc:chgData name="Moetaz Mostafa" userId="b00cb082-59b7-46e5-b737-fbd565aabb9c" providerId="ADAL" clId="{53A36259-03BD-4498-A6A9-80663369B7B0}" dt="2020-10-16T19:06:31.749" v="13" actId="47"/>
          <pc:sldLayoutMkLst>
            <pc:docMk/>
            <pc:sldMasterMk cId="295855107" sldId="2147483779"/>
            <pc:sldLayoutMk cId="4050449470" sldId="2147483787"/>
          </pc:sldLayoutMkLst>
        </pc:sldLayoutChg>
        <pc:sldLayoutChg chg="del">
          <pc:chgData name="Moetaz Mostafa" userId="b00cb082-59b7-46e5-b737-fbd565aabb9c" providerId="ADAL" clId="{53A36259-03BD-4498-A6A9-80663369B7B0}" dt="2020-10-16T19:06:31.749" v="13" actId="47"/>
          <pc:sldLayoutMkLst>
            <pc:docMk/>
            <pc:sldMasterMk cId="295855107" sldId="2147483779"/>
            <pc:sldLayoutMk cId="1298962967" sldId="2147483788"/>
          </pc:sldLayoutMkLst>
        </pc:sldLayoutChg>
        <pc:sldLayoutChg chg="del">
          <pc:chgData name="Moetaz Mostafa" userId="b00cb082-59b7-46e5-b737-fbd565aabb9c" providerId="ADAL" clId="{53A36259-03BD-4498-A6A9-80663369B7B0}" dt="2020-10-16T19:06:31.749" v="13" actId="47"/>
          <pc:sldLayoutMkLst>
            <pc:docMk/>
            <pc:sldMasterMk cId="295855107" sldId="2147483779"/>
            <pc:sldLayoutMk cId="412478693" sldId="2147483789"/>
          </pc:sldLayoutMkLst>
        </pc:sldLayoutChg>
        <pc:sldLayoutChg chg="del">
          <pc:chgData name="Moetaz Mostafa" userId="b00cb082-59b7-46e5-b737-fbd565aabb9c" providerId="ADAL" clId="{53A36259-03BD-4498-A6A9-80663369B7B0}" dt="2020-10-16T19:06:31.749" v="13" actId="47"/>
          <pc:sldLayoutMkLst>
            <pc:docMk/>
            <pc:sldMasterMk cId="295855107" sldId="2147483779"/>
            <pc:sldLayoutMk cId="1810426277" sldId="2147483790"/>
          </pc:sldLayoutMkLst>
        </pc:sldLayoutChg>
        <pc:sldLayoutChg chg="del">
          <pc:chgData name="Moetaz Mostafa" userId="b00cb082-59b7-46e5-b737-fbd565aabb9c" providerId="ADAL" clId="{53A36259-03BD-4498-A6A9-80663369B7B0}" dt="2020-10-16T19:06:31.749" v="13" actId="47"/>
          <pc:sldLayoutMkLst>
            <pc:docMk/>
            <pc:sldMasterMk cId="295855107" sldId="2147483779"/>
            <pc:sldLayoutMk cId="516091279" sldId="2147483791"/>
          </pc:sldLayoutMkLst>
        </pc:sldLayoutChg>
      </pc:sldMasterChg>
      <pc:sldMasterChg chg="del delSldLayout">
        <pc:chgData name="Moetaz Mostafa" userId="b00cb082-59b7-46e5-b737-fbd565aabb9c" providerId="ADAL" clId="{53A36259-03BD-4498-A6A9-80663369B7B0}" dt="2020-10-16T19:06:17.771" v="2" actId="47"/>
        <pc:sldMasterMkLst>
          <pc:docMk/>
          <pc:sldMasterMk cId="3678856275" sldId="2147483805"/>
        </pc:sldMasterMkLst>
        <pc:sldLayoutChg chg="del">
          <pc:chgData name="Moetaz Mostafa" userId="b00cb082-59b7-46e5-b737-fbd565aabb9c" providerId="ADAL" clId="{53A36259-03BD-4498-A6A9-80663369B7B0}" dt="2020-10-16T19:06:17.771" v="2" actId="47"/>
          <pc:sldLayoutMkLst>
            <pc:docMk/>
            <pc:sldMasterMk cId="3678856275" sldId="2147483805"/>
            <pc:sldLayoutMk cId="2674781535" sldId="2147483806"/>
          </pc:sldLayoutMkLst>
        </pc:sldLayoutChg>
        <pc:sldLayoutChg chg="del">
          <pc:chgData name="Moetaz Mostafa" userId="b00cb082-59b7-46e5-b737-fbd565aabb9c" providerId="ADAL" clId="{53A36259-03BD-4498-A6A9-80663369B7B0}" dt="2020-10-16T19:06:17.771" v="2" actId="47"/>
          <pc:sldLayoutMkLst>
            <pc:docMk/>
            <pc:sldMasterMk cId="3678856275" sldId="2147483805"/>
            <pc:sldLayoutMk cId="150352684" sldId="2147483807"/>
          </pc:sldLayoutMkLst>
        </pc:sldLayoutChg>
        <pc:sldLayoutChg chg="del">
          <pc:chgData name="Moetaz Mostafa" userId="b00cb082-59b7-46e5-b737-fbd565aabb9c" providerId="ADAL" clId="{53A36259-03BD-4498-A6A9-80663369B7B0}" dt="2020-10-16T19:06:17.771" v="2" actId="47"/>
          <pc:sldLayoutMkLst>
            <pc:docMk/>
            <pc:sldMasterMk cId="3678856275" sldId="2147483805"/>
            <pc:sldLayoutMk cId="3644054244" sldId="2147483808"/>
          </pc:sldLayoutMkLst>
        </pc:sldLayoutChg>
        <pc:sldLayoutChg chg="del">
          <pc:chgData name="Moetaz Mostafa" userId="b00cb082-59b7-46e5-b737-fbd565aabb9c" providerId="ADAL" clId="{53A36259-03BD-4498-A6A9-80663369B7B0}" dt="2020-10-16T19:06:17.771" v="2" actId="47"/>
          <pc:sldLayoutMkLst>
            <pc:docMk/>
            <pc:sldMasterMk cId="3678856275" sldId="2147483805"/>
            <pc:sldLayoutMk cId="3091714101" sldId="2147483809"/>
          </pc:sldLayoutMkLst>
        </pc:sldLayoutChg>
        <pc:sldLayoutChg chg="del">
          <pc:chgData name="Moetaz Mostafa" userId="b00cb082-59b7-46e5-b737-fbd565aabb9c" providerId="ADAL" clId="{53A36259-03BD-4498-A6A9-80663369B7B0}" dt="2020-10-16T19:06:17.771" v="2" actId="47"/>
          <pc:sldLayoutMkLst>
            <pc:docMk/>
            <pc:sldMasterMk cId="3678856275" sldId="2147483805"/>
            <pc:sldLayoutMk cId="4102208554" sldId="2147483810"/>
          </pc:sldLayoutMkLst>
        </pc:sldLayoutChg>
        <pc:sldLayoutChg chg="del">
          <pc:chgData name="Moetaz Mostafa" userId="b00cb082-59b7-46e5-b737-fbd565aabb9c" providerId="ADAL" clId="{53A36259-03BD-4498-A6A9-80663369B7B0}" dt="2020-10-16T19:06:17.771" v="2" actId="47"/>
          <pc:sldLayoutMkLst>
            <pc:docMk/>
            <pc:sldMasterMk cId="3678856275" sldId="2147483805"/>
            <pc:sldLayoutMk cId="2419173045" sldId="2147483811"/>
          </pc:sldLayoutMkLst>
        </pc:sldLayoutChg>
        <pc:sldLayoutChg chg="del">
          <pc:chgData name="Moetaz Mostafa" userId="b00cb082-59b7-46e5-b737-fbd565aabb9c" providerId="ADAL" clId="{53A36259-03BD-4498-A6A9-80663369B7B0}" dt="2020-10-16T19:06:17.771" v="2" actId="47"/>
          <pc:sldLayoutMkLst>
            <pc:docMk/>
            <pc:sldMasterMk cId="3678856275" sldId="2147483805"/>
            <pc:sldLayoutMk cId="1573867027" sldId="2147483812"/>
          </pc:sldLayoutMkLst>
        </pc:sldLayoutChg>
        <pc:sldLayoutChg chg="del">
          <pc:chgData name="Moetaz Mostafa" userId="b00cb082-59b7-46e5-b737-fbd565aabb9c" providerId="ADAL" clId="{53A36259-03BD-4498-A6A9-80663369B7B0}" dt="2020-10-16T19:06:17.771" v="2" actId="47"/>
          <pc:sldLayoutMkLst>
            <pc:docMk/>
            <pc:sldMasterMk cId="3678856275" sldId="2147483805"/>
            <pc:sldLayoutMk cId="2824360907" sldId="2147483813"/>
          </pc:sldLayoutMkLst>
        </pc:sldLayoutChg>
        <pc:sldLayoutChg chg="del">
          <pc:chgData name="Moetaz Mostafa" userId="b00cb082-59b7-46e5-b737-fbd565aabb9c" providerId="ADAL" clId="{53A36259-03BD-4498-A6A9-80663369B7B0}" dt="2020-10-16T19:06:17.771" v="2" actId="47"/>
          <pc:sldLayoutMkLst>
            <pc:docMk/>
            <pc:sldMasterMk cId="3678856275" sldId="2147483805"/>
            <pc:sldLayoutMk cId="1540692632" sldId="2147483814"/>
          </pc:sldLayoutMkLst>
        </pc:sldLayoutChg>
        <pc:sldLayoutChg chg="del">
          <pc:chgData name="Moetaz Mostafa" userId="b00cb082-59b7-46e5-b737-fbd565aabb9c" providerId="ADAL" clId="{53A36259-03BD-4498-A6A9-80663369B7B0}" dt="2020-10-16T19:06:17.771" v="2" actId="47"/>
          <pc:sldLayoutMkLst>
            <pc:docMk/>
            <pc:sldMasterMk cId="3678856275" sldId="2147483805"/>
            <pc:sldLayoutMk cId="157011417" sldId="2147483815"/>
          </pc:sldLayoutMkLst>
        </pc:sldLayoutChg>
        <pc:sldLayoutChg chg="del">
          <pc:chgData name="Moetaz Mostafa" userId="b00cb082-59b7-46e5-b737-fbd565aabb9c" providerId="ADAL" clId="{53A36259-03BD-4498-A6A9-80663369B7B0}" dt="2020-10-16T19:06:17.771" v="2" actId="47"/>
          <pc:sldLayoutMkLst>
            <pc:docMk/>
            <pc:sldMasterMk cId="3678856275" sldId="2147483805"/>
            <pc:sldLayoutMk cId="807310592" sldId="2147483816"/>
          </pc:sldLayoutMkLst>
        </pc:sldLayoutChg>
      </pc:sldMasterChg>
    </pc:docChg>
  </pc:docChgLst>
  <pc:docChgLst>
    <pc:chgData name="Moetaz Mostafa" userId="b00cb082-59b7-46e5-b737-fbd565aabb9c" providerId="ADAL" clId="{1C0B6BB1-D9D2-430F-B5DA-3EDC50F048B4}"/>
    <pc:docChg chg="undo custSel modSld sldOrd">
      <pc:chgData name="Moetaz Mostafa" userId="b00cb082-59b7-46e5-b737-fbd565aabb9c" providerId="ADAL" clId="{1C0B6BB1-D9D2-430F-B5DA-3EDC50F048B4}" dt="2022-01-11T00:34:55.612" v="188"/>
      <pc:docMkLst>
        <pc:docMk/>
      </pc:docMkLst>
      <pc:sldChg chg="delSp modSp mod">
        <pc:chgData name="Moetaz Mostafa" userId="b00cb082-59b7-46e5-b737-fbd565aabb9c" providerId="ADAL" clId="{1C0B6BB1-D9D2-430F-B5DA-3EDC50F048B4}" dt="2022-01-11T00:30:18.186" v="178" actId="255"/>
        <pc:sldMkLst>
          <pc:docMk/>
          <pc:sldMk cId="2837970362" sldId="407"/>
        </pc:sldMkLst>
        <pc:spChg chg="del mod">
          <ac:chgData name="Moetaz Mostafa" userId="b00cb082-59b7-46e5-b737-fbd565aabb9c" providerId="ADAL" clId="{1C0B6BB1-D9D2-430F-B5DA-3EDC50F048B4}" dt="2022-01-11T00:24:14.599" v="2" actId="478"/>
          <ac:spMkLst>
            <pc:docMk/>
            <pc:sldMk cId="2837970362" sldId="407"/>
            <ac:spMk id="5" creationId="{A2F0CC58-5084-4649-A4E0-5A077FA03F20}"/>
          </ac:spMkLst>
        </pc:spChg>
        <pc:spChg chg="mod">
          <ac:chgData name="Moetaz Mostafa" userId="b00cb082-59b7-46e5-b737-fbd565aabb9c" providerId="ADAL" clId="{1C0B6BB1-D9D2-430F-B5DA-3EDC50F048B4}" dt="2022-01-11T00:30:18.186" v="178" actId="255"/>
          <ac:spMkLst>
            <pc:docMk/>
            <pc:sldMk cId="2837970362" sldId="407"/>
            <ac:spMk id="6" creationId="{139B076B-7EE5-460D-A431-6CF86C2E30D2}"/>
          </ac:spMkLst>
        </pc:spChg>
        <pc:picChg chg="mod">
          <ac:chgData name="Moetaz Mostafa" userId="b00cb082-59b7-46e5-b737-fbd565aabb9c" providerId="ADAL" clId="{1C0B6BB1-D9D2-430F-B5DA-3EDC50F048B4}" dt="2022-01-11T00:26:30.211" v="47" actId="1076"/>
          <ac:picMkLst>
            <pc:docMk/>
            <pc:sldMk cId="2837970362" sldId="407"/>
            <ac:picMk id="2" creationId="{00000000-0000-0000-0000-000000000000}"/>
          </ac:picMkLst>
        </pc:picChg>
        <pc:picChg chg="del">
          <ac:chgData name="Moetaz Mostafa" userId="b00cb082-59b7-46e5-b737-fbd565aabb9c" providerId="ADAL" clId="{1C0B6BB1-D9D2-430F-B5DA-3EDC50F048B4}" dt="2022-01-11T00:24:08.514" v="0" actId="478"/>
          <ac:picMkLst>
            <pc:docMk/>
            <pc:sldMk cId="2837970362" sldId="407"/>
            <ac:picMk id="4" creationId="{1E6943F3-5419-44E1-A7B2-F39CFBD530B9}"/>
          </ac:picMkLst>
        </pc:picChg>
      </pc:sldChg>
      <pc:sldChg chg="delSp modSp mod ord">
        <pc:chgData name="Moetaz Mostafa" userId="b00cb082-59b7-46e5-b737-fbd565aabb9c" providerId="ADAL" clId="{1C0B6BB1-D9D2-430F-B5DA-3EDC50F048B4}" dt="2022-01-11T00:34:55.612" v="188"/>
        <pc:sldMkLst>
          <pc:docMk/>
          <pc:sldMk cId="775329843" sldId="508"/>
        </pc:sldMkLst>
        <pc:spChg chg="mod">
          <ac:chgData name="Moetaz Mostafa" userId="b00cb082-59b7-46e5-b737-fbd565aabb9c" providerId="ADAL" clId="{1C0B6BB1-D9D2-430F-B5DA-3EDC50F048B4}" dt="2022-01-11T00:31:16.484" v="183" actId="207"/>
          <ac:spMkLst>
            <pc:docMk/>
            <pc:sldMk cId="775329843" sldId="508"/>
            <ac:spMk id="2" creationId="{00000000-0000-0000-0000-000000000000}"/>
          </ac:spMkLst>
        </pc:spChg>
        <pc:spChg chg="mod">
          <ac:chgData name="Moetaz Mostafa" userId="b00cb082-59b7-46e5-b737-fbd565aabb9c" providerId="ADAL" clId="{1C0B6BB1-D9D2-430F-B5DA-3EDC50F048B4}" dt="2022-01-11T00:31:57.312" v="185" actId="207"/>
          <ac:spMkLst>
            <pc:docMk/>
            <pc:sldMk cId="775329843" sldId="508"/>
            <ac:spMk id="8" creationId="{00000000-0000-0000-0000-000000000000}"/>
          </ac:spMkLst>
        </pc:spChg>
        <pc:picChg chg="del">
          <ac:chgData name="Moetaz Mostafa" userId="b00cb082-59b7-46e5-b737-fbd565aabb9c" providerId="ADAL" clId="{1C0B6BB1-D9D2-430F-B5DA-3EDC50F048B4}" dt="2022-01-11T00:32:10.172" v="186" actId="478"/>
          <ac:picMkLst>
            <pc:docMk/>
            <pc:sldMk cId="775329843" sldId="508"/>
            <ac:picMk id="10" creationId="{00000000-0000-0000-0000-000000000000}"/>
          </ac:picMkLst>
        </pc:picChg>
      </pc:sldChg>
    </pc:docChg>
  </pc:docChgLst>
  <pc:docChgLst>
    <pc:chgData name="Moetaz Mostafa" userId="b00cb082-59b7-46e5-b737-fbd565aabb9c" providerId="ADAL" clId="{B67F6500-3C4D-4360-9540-C5301DCFA0BC}"/>
    <pc:docChg chg="delSld">
      <pc:chgData name="Moetaz Mostafa" userId="b00cb082-59b7-46e5-b737-fbd565aabb9c" providerId="ADAL" clId="{B67F6500-3C4D-4360-9540-C5301DCFA0BC}" dt="2020-10-14T17:31:59.088" v="5" actId="47"/>
      <pc:docMkLst>
        <pc:docMk/>
      </pc:docMkLst>
      <pc:sldChg chg="del">
        <pc:chgData name="Moetaz Mostafa" userId="b00cb082-59b7-46e5-b737-fbd565aabb9c" providerId="ADAL" clId="{B67F6500-3C4D-4360-9540-C5301DCFA0BC}" dt="2020-10-14T17:31:59.088" v="5" actId="47"/>
        <pc:sldMkLst>
          <pc:docMk/>
          <pc:sldMk cId="747548462" sldId="389"/>
        </pc:sldMkLst>
      </pc:sldChg>
      <pc:sldChg chg="del">
        <pc:chgData name="Moetaz Mostafa" userId="b00cb082-59b7-46e5-b737-fbd565aabb9c" providerId="ADAL" clId="{B67F6500-3C4D-4360-9540-C5301DCFA0BC}" dt="2020-10-14T17:31:35.473" v="0" actId="47"/>
        <pc:sldMkLst>
          <pc:docMk/>
          <pc:sldMk cId="2739752647" sldId="391"/>
        </pc:sldMkLst>
      </pc:sldChg>
      <pc:sldChg chg="del">
        <pc:chgData name="Moetaz Mostafa" userId="b00cb082-59b7-46e5-b737-fbd565aabb9c" providerId="ADAL" clId="{B67F6500-3C4D-4360-9540-C5301DCFA0BC}" dt="2020-10-14T17:31:36.744" v="1" actId="47"/>
        <pc:sldMkLst>
          <pc:docMk/>
          <pc:sldMk cId="3692748661" sldId="393"/>
        </pc:sldMkLst>
      </pc:sldChg>
      <pc:sldChg chg="del">
        <pc:chgData name="Moetaz Mostafa" userId="b00cb082-59b7-46e5-b737-fbd565aabb9c" providerId="ADAL" clId="{B67F6500-3C4D-4360-9540-C5301DCFA0BC}" dt="2020-10-14T17:31:38.280" v="3" actId="47"/>
        <pc:sldMkLst>
          <pc:docMk/>
          <pc:sldMk cId="1570439534" sldId="394"/>
        </pc:sldMkLst>
      </pc:sldChg>
      <pc:sldChg chg="del">
        <pc:chgData name="Moetaz Mostafa" userId="b00cb082-59b7-46e5-b737-fbd565aabb9c" providerId="ADAL" clId="{B67F6500-3C4D-4360-9540-C5301DCFA0BC}" dt="2020-10-14T17:31:39.605" v="4" actId="47"/>
        <pc:sldMkLst>
          <pc:docMk/>
          <pc:sldMk cId="2213068034" sldId="395"/>
        </pc:sldMkLst>
      </pc:sldChg>
      <pc:sldChg chg="del">
        <pc:chgData name="Moetaz Mostafa" userId="b00cb082-59b7-46e5-b737-fbd565aabb9c" providerId="ADAL" clId="{B67F6500-3C4D-4360-9540-C5301DCFA0BC}" dt="2020-10-14T17:31:37.323" v="2" actId="47"/>
        <pc:sldMkLst>
          <pc:docMk/>
          <pc:sldMk cId="4058263255" sldId="396"/>
        </pc:sldMkLst>
      </pc:sldChg>
    </pc:docChg>
  </pc:docChgLst>
  <pc:docChgLst>
    <pc:chgData name="Moetaz Mostafa" userId="b00cb082-59b7-46e5-b737-fbd565aabb9c" providerId="ADAL" clId="{49066171-F043-45BD-8A4D-44FFCF70B85B}"/>
    <pc:docChg chg="undo custSel mod addSld delSld modSld sldOrd addMainMaster delMainMaster modMainMaster">
      <pc:chgData name="Moetaz Mostafa" userId="b00cb082-59b7-46e5-b737-fbd565aabb9c" providerId="ADAL" clId="{49066171-F043-45BD-8A4D-44FFCF70B85B}" dt="2021-02-06T13:57:12.366" v="1199" actId="47"/>
      <pc:docMkLst>
        <pc:docMk/>
      </pc:docMkLst>
      <pc:sldChg chg="del">
        <pc:chgData name="Moetaz Mostafa" userId="b00cb082-59b7-46e5-b737-fbd565aabb9c" providerId="ADAL" clId="{49066171-F043-45BD-8A4D-44FFCF70B85B}" dt="2021-01-29T01:23:53.210" v="3" actId="47"/>
        <pc:sldMkLst>
          <pc:docMk/>
          <pc:sldMk cId="0" sldId="267"/>
        </pc:sldMkLst>
      </pc:sldChg>
      <pc:sldChg chg="addSp delSp modSp add del mod ord modTransition">
        <pc:chgData name="Moetaz Mostafa" userId="b00cb082-59b7-46e5-b737-fbd565aabb9c" providerId="ADAL" clId="{49066171-F043-45BD-8A4D-44FFCF70B85B}" dt="2021-02-01T19:46:24.616" v="1192" actId="207"/>
        <pc:sldMkLst>
          <pc:docMk/>
          <pc:sldMk cId="0" sldId="278"/>
        </pc:sldMkLst>
        <pc:spChg chg="add mod">
          <ac:chgData name="Moetaz Mostafa" userId="b00cb082-59b7-46e5-b737-fbd565aabb9c" providerId="ADAL" clId="{49066171-F043-45BD-8A4D-44FFCF70B85B}" dt="2021-02-01T16:39:01.529" v="945" actId="255"/>
          <ac:spMkLst>
            <pc:docMk/>
            <pc:sldMk cId="0" sldId="278"/>
            <ac:spMk id="2" creationId="{FBBC1C3B-0459-4E84-84B3-7D5A0C6B3D17}"/>
          </ac:spMkLst>
        </pc:spChg>
        <pc:spChg chg="add del mod">
          <ac:chgData name="Moetaz Mostafa" userId="b00cb082-59b7-46e5-b737-fbd565aabb9c" providerId="ADAL" clId="{49066171-F043-45BD-8A4D-44FFCF70B85B}" dt="2021-02-01T17:31:34.449" v="976" actId="767"/>
          <ac:spMkLst>
            <pc:docMk/>
            <pc:sldMk cId="0" sldId="278"/>
            <ac:spMk id="3" creationId="{B2589151-1FA3-44AC-8BB9-D19293A8D6AB}"/>
          </ac:spMkLst>
        </pc:spChg>
        <pc:spChg chg="add del mod">
          <ac:chgData name="Moetaz Mostafa" userId="b00cb082-59b7-46e5-b737-fbd565aabb9c" providerId="ADAL" clId="{49066171-F043-45BD-8A4D-44FFCF70B85B}" dt="2021-02-01T17:33:01.167" v="991" actId="478"/>
          <ac:spMkLst>
            <pc:docMk/>
            <pc:sldMk cId="0" sldId="278"/>
            <ac:spMk id="4" creationId="{4FAA47E4-D1B4-4759-9425-A8BD8464FA14}"/>
          </ac:spMkLst>
        </pc:spChg>
        <pc:spChg chg="add mod">
          <ac:chgData name="Moetaz Mostafa" userId="b00cb082-59b7-46e5-b737-fbd565aabb9c" providerId="ADAL" clId="{49066171-F043-45BD-8A4D-44FFCF70B85B}" dt="2021-02-01T17:37:02.705" v="1019" actId="2085"/>
          <ac:spMkLst>
            <pc:docMk/>
            <pc:sldMk cId="0" sldId="278"/>
            <ac:spMk id="5" creationId="{231C490F-332D-486C-AC9E-A1E46E147EB5}"/>
          </ac:spMkLst>
        </pc:spChg>
        <pc:spChg chg="add mod">
          <ac:chgData name="Moetaz Mostafa" userId="b00cb082-59b7-46e5-b737-fbd565aabb9c" providerId="ADAL" clId="{49066171-F043-45BD-8A4D-44FFCF70B85B}" dt="2021-02-01T17:35:18.987" v="1008" actId="1076"/>
          <ac:spMkLst>
            <pc:docMk/>
            <pc:sldMk cId="0" sldId="278"/>
            <ac:spMk id="6" creationId="{87C7030D-72DE-48D2-B789-ADD19FF51267}"/>
          </ac:spMkLst>
        </pc:spChg>
        <pc:spChg chg="add mod">
          <ac:chgData name="Moetaz Mostafa" userId="b00cb082-59b7-46e5-b737-fbd565aabb9c" providerId="ADAL" clId="{49066171-F043-45BD-8A4D-44FFCF70B85B}" dt="2021-02-01T16:48:28.724" v="949" actId="207"/>
          <ac:spMkLst>
            <pc:docMk/>
            <pc:sldMk cId="0" sldId="278"/>
            <ac:spMk id="97" creationId="{F2C88B94-4E17-4755-AE31-F7F743111CBE}"/>
          </ac:spMkLst>
        </pc:spChg>
        <pc:spChg chg="add mod">
          <ac:chgData name="Moetaz Mostafa" userId="b00cb082-59b7-46e5-b737-fbd565aabb9c" providerId="ADAL" clId="{49066171-F043-45BD-8A4D-44FFCF70B85B}" dt="2021-02-01T17:29:28.179" v="965" actId="255"/>
          <ac:spMkLst>
            <pc:docMk/>
            <pc:sldMk cId="0" sldId="278"/>
            <ac:spMk id="98" creationId="{A7D8E4C9-B33C-4E29-BF3B-9CEC0EB2F6D1}"/>
          </ac:spMkLst>
        </pc:spChg>
        <pc:spChg chg="add mod">
          <ac:chgData name="Moetaz Mostafa" userId="b00cb082-59b7-46e5-b737-fbd565aabb9c" providerId="ADAL" clId="{49066171-F043-45BD-8A4D-44FFCF70B85B}" dt="2021-02-01T16:50:43.360" v="957" actId="1076"/>
          <ac:spMkLst>
            <pc:docMk/>
            <pc:sldMk cId="0" sldId="278"/>
            <ac:spMk id="99" creationId="{A808B949-B623-4214-96FB-D542AAB92812}"/>
          </ac:spMkLst>
        </pc:spChg>
        <pc:spChg chg="add mod">
          <ac:chgData name="Moetaz Mostafa" userId="b00cb082-59b7-46e5-b737-fbd565aabb9c" providerId="ADAL" clId="{49066171-F043-45BD-8A4D-44FFCF70B85B}" dt="2021-02-01T17:36:23.191" v="1017" actId="1037"/>
          <ac:spMkLst>
            <pc:docMk/>
            <pc:sldMk cId="0" sldId="278"/>
            <ac:spMk id="100" creationId="{90B8D659-1D73-4D9D-891C-19C9FE31C06C}"/>
          </ac:spMkLst>
        </pc:spChg>
        <pc:spChg chg="mod">
          <ac:chgData name="Moetaz Mostafa" userId="b00cb082-59b7-46e5-b737-fbd565aabb9c" providerId="ADAL" clId="{49066171-F043-45BD-8A4D-44FFCF70B85B}" dt="2021-02-01T17:43:42.783" v="1181" actId="255"/>
          <ac:spMkLst>
            <pc:docMk/>
            <pc:sldMk cId="0" sldId="278"/>
            <ac:spMk id="1488" creationId="{00000000-0000-0000-0000-000000000000}"/>
          </ac:spMkLst>
        </pc:spChg>
        <pc:spChg chg="mod">
          <ac:chgData name="Moetaz Mostafa" userId="b00cb082-59b7-46e5-b737-fbd565aabb9c" providerId="ADAL" clId="{49066171-F043-45BD-8A4D-44FFCF70B85B}" dt="2021-02-01T19:46:24.616" v="1192" actId="207"/>
          <ac:spMkLst>
            <pc:docMk/>
            <pc:sldMk cId="0" sldId="278"/>
            <ac:spMk id="1489" creationId="{00000000-0000-0000-0000-000000000000}"/>
          </ac:spMkLst>
        </pc:spChg>
        <pc:spChg chg="topLvl">
          <ac:chgData name="Moetaz Mostafa" userId="b00cb082-59b7-46e5-b737-fbd565aabb9c" providerId="ADAL" clId="{49066171-F043-45BD-8A4D-44FFCF70B85B}" dt="2021-02-01T16:31:59.622" v="904" actId="478"/>
          <ac:spMkLst>
            <pc:docMk/>
            <pc:sldMk cId="0" sldId="278"/>
            <ac:spMk id="1491" creationId="{00000000-0000-0000-0000-000000000000}"/>
          </ac:spMkLst>
        </pc:spChg>
        <pc:spChg chg="del">
          <ac:chgData name="Moetaz Mostafa" userId="b00cb082-59b7-46e5-b737-fbd565aabb9c" providerId="ADAL" clId="{49066171-F043-45BD-8A4D-44FFCF70B85B}" dt="2021-02-01T16:31:55.330" v="902" actId="478"/>
          <ac:spMkLst>
            <pc:docMk/>
            <pc:sldMk cId="0" sldId="278"/>
            <ac:spMk id="1493" creationId="{00000000-0000-0000-0000-000000000000}"/>
          </ac:spMkLst>
        </pc:spChg>
        <pc:spChg chg="del">
          <ac:chgData name="Moetaz Mostafa" userId="b00cb082-59b7-46e5-b737-fbd565aabb9c" providerId="ADAL" clId="{49066171-F043-45BD-8A4D-44FFCF70B85B}" dt="2021-02-01T16:31:57.234" v="903" actId="478"/>
          <ac:spMkLst>
            <pc:docMk/>
            <pc:sldMk cId="0" sldId="278"/>
            <ac:spMk id="1494" creationId="{00000000-0000-0000-0000-000000000000}"/>
          </ac:spMkLst>
        </pc:spChg>
        <pc:spChg chg="del topLvl">
          <ac:chgData name="Moetaz Mostafa" userId="b00cb082-59b7-46e5-b737-fbd565aabb9c" providerId="ADAL" clId="{49066171-F043-45BD-8A4D-44FFCF70B85B}" dt="2021-02-01T16:31:59.622" v="904" actId="478"/>
          <ac:spMkLst>
            <pc:docMk/>
            <pc:sldMk cId="0" sldId="278"/>
            <ac:spMk id="1495" creationId="{00000000-0000-0000-0000-000000000000}"/>
          </ac:spMkLst>
        </pc:spChg>
        <pc:spChg chg="topLvl">
          <ac:chgData name="Moetaz Mostafa" userId="b00cb082-59b7-46e5-b737-fbd565aabb9c" providerId="ADAL" clId="{49066171-F043-45BD-8A4D-44FFCF70B85B}" dt="2021-02-01T16:29:38.904" v="886" actId="478"/>
          <ac:spMkLst>
            <pc:docMk/>
            <pc:sldMk cId="0" sldId="278"/>
            <ac:spMk id="1497" creationId="{00000000-0000-0000-0000-000000000000}"/>
          </ac:spMkLst>
        </pc:spChg>
        <pc:spChg chg="del topLvl">
          <ac:chgData name="Moetaz Mostafa" userId="b00cb082-59b7-46e5-b737-fbd565aabb9c" providerId="ADAL" clId="{49066171-F043-45BD-8A4D-44FFCF70B85B}" dt="2021-02-01T16:29:38.904" v="886" actId="478"/>
          <ac:spMkLst>
            <pc:docMk/>
            <pc:sldMk cId="0" sldId="278"/>
            <ac:spMk id="1499" creationId="{00000000-0000-0000-0000-000000000000}"/>
          </ac:spMkLst>
        </pc:spChg>
        <pc:spChg chg="del mod">
          <ac:chgData name="Moetaz Mostafa" userId="b00cb082-59b7-46e5-b737-fbd565aabb9c" providerId="ADAL" clId="{49066171-F043-45BD-8A4D-44FFCF70B85B}" dt="2021-02-01T16:29:32.967" v="883" actId="478"/>
          <ac:spMkLst>
            <pc:docMk/>
            <pc:sldMk cId="0" sldId="278"/>
            <ac:spMk id="1500" creationId="{00000000-0000-0000-0000-000000000000}"/>
          </ac:spMkLst>
        </pc:spChg>
        <pc:spChg chg="topLvl">
          <ac:chgData name="Moetaz Mostafa" userId="b00cb082-59b7-46e5-b737-fbd565aabb9c" providerId="ADAL" clId="{49066171-F043-45BD-8A4D-44FFCF70B85B}" dt="2021-02-01T16:30:10.846" v="897" actId="478"/>
          <ac:spMkLst>
            <pc:docMk/>
            <pc:sldMk cId="0" sldId="278"/>
            <ac:spMk id="1502" creationId="{00000000-0000-0000-0000-000000000000}"/>
          </ac:spMkLst>
        </pc:spChg>
        <pc:spChg chg="del topLvl">
          <ac:chgData name="Moetaz Mostafa" userId="b00cb082-59b7-46e5-b737-fbd565aabb9c" providerId="ADAL" clId="{49066171-F043-45BD-8A4D-44FFCF70B85B}" dt="2021-02-01T16:30:10.846" v="897" actId="478"/>
          <ac:spMkLst>
            <pc:docMk/>
            <pc:sldMk cId="0" sldId="278"/>
            <ac:spMk id="1504" creationId="{00000000-0000-0000-0000-000000000000}"/>
          </ac:spMkLst>
        </pc:spChg>
        <pc:spChg chg="del">
          <ac:chgData name="Moetaz Mostafa" userId="b00cb082-59b7-46e5-b737-fbd565aabb9c" providerId="ADAL" clId="{49066171-F043-45BD-8A4D-44FFCF70B85B}" dt="2021-02-01T16:29:57.991" v="892" actId="478"/>
          <ac:spMkLst>
            <pc:docMk/>
            <pc:sldMk cId="0" sldId="278"/>
            <ac:spMk id="1505" creationId="{00000000-0000-0000-0000-000000000000}"/>
          </ac:spMkLst>
        </pc:spChg>
        <pc:spChg chg="del">
          <ac:chgData name="Moetaz Mostafa" userId="b00cb082-59b7-46e5-b737-fbd565aabb9c" providerId="ADAL" clId="{49066171-F043-45BD-8A4D-44FFCF70B85B}" dt="2021-02-01T16:30:04.603" v="895" actId="478"/>
          <ac:spMkLst>
            <pc:docMk/>
            <pc:sldMk cId="0" sldId="278"/>
            <ac:spMk id="1506" creationId="{00000000-0000-0000-0000-000000000000}"/>
          </ac:spMkLst>
        </pc:spChg>
        <pc:spChg chg="del">
          <ac:chgData name="Moetaz Mostafa" userId="b00cb082-59b7-46e5-b737-fbd565aabb9c" providerId="ADAL" clId="{49066171-F043-45BD-8A4D-44FFCF70B85B}" dt="2021-02-01T16:29:54.846" v="891" actId="478"/>
          <ac:spMkLst>
            <pc:docMk/>
            <pc:sldMk cId="0" sldId="278"/>
            <ac:spMk id="1507" creationId="{00000000-0000-0000-0000-000000000000}"/>
          </ac:spMkLst>
        </pc:spChg>
        <pc:spChg chg="del">
          <ac:chgData name="Moetaz Mostafa" userId="b00cb082-59b7-46e5-b737-fbd565aabb9c" providerId="ADAL" clId="{49066171-F043-45BD-8A4D-44FFCF70B85B}" dt="2021-02-01T16:30:07.184" v="896" actId="478"/>
          <ac:spMkLst>
            <pc:docMk/>
            <pc:sldMk cId="0" sldId="278"/>
            <ac:spMk id="1508" creationId="{00000000-0000-0000-0000-000000000000}"/>
          </ac:spMkLst>
        </pc:spChg>
        <pc:spChg chg="del">
          <ac:chgData name="Moetaz Mostafa" userId="b00cb082-59b7-46e5-b737-fbd565aabb9c" providerId="ADAL" clId="{49066171-F043-45BD-8A4D-44FFCF70B85B}" dt="2021-02-01T16:29:44.107" v="887" actId="478"/>
          <ac:spMkLst>
            <pc:docMk/>
            <pc:sldMk cId="0" sldId="278"/>
            <ac:spMk id="1509" creationId="{00000000-0000-0000-0000-000000000000}"/>
          </ac:spMkLst>
        </pc:spChg>
        <pc:spChg chg="del">
          <ac:chgData name="Moetaz Mostafa" userId="b00cb082-59b7-46e5-b737-fbd565aabb9c" providerId="ADAL" clId="{49066171-F043-45BD-8A4D-44FFCF70B85B}" dt="2021-02-01T16:29:46.463" v="888" actId="478"/>
          <ac:spMkLst>
            <pc:docMk/>
            <pc:sldMk cId="0" sldId="278"/>
            <ac:spMk id="1510" creationId="{00000000-0000-0000-0000-000000000000}"/>
          </ac:spMkLst>
        </pc:spChg>
        <pc:spChg chg="topLvl">
          <ac:chgData name="Moetaz Mostafa" userId="b00cb082-59b7-46e5-b737-fbd565aabb9c" providerId="ADAL" clId="{49066171-F043-45BD-8A4D-44FFCF70B85B}" dt="2021-02-01T16:32:04.348" v="906" actId="478"/>
          <ac:spMkLst>
            <pc:docMk/>
            <pc:sldMk cId="0" sldId="278"/>
            <ac:spMk id="1512" creationId="{00000000-0000-0000-0000-000000000000}"/>
          </ac:spMkLst>
        </pc:spChg>
        <pc:spChg chg="del topLvl">
          <ac:chgData name="Moetaz Mostafa" userId="b00cb082-59b7-46e5-b737-fbd565aabb9c" providerId="ADAL" clId="{49066171-F043-45BD-8A4D-44FFCF70B85B}" dt="2021-02-01T16:32:04.348" v="906" actId="478"/>
          <ac:spMkLst>
            <pc:docMk/>
            <pc:sldMk cId="0" sldId="278"/>
            <ac:spMk id="1514" creationId="{00000000-0000-0000-0000-000000000000}"/>
          </ac:spMkLst>
        </pc:spChg>
        <pc:spChg chg="del">
          <ac:chgData name="Moetaz Mostafa" userId="b00cb082-59b7-46e5-b737-fbd565aabb9c" providerId="ADAL" clId="{49066171-F043-45BD-8A4D-44FFCF70B85B}" dt="2021-02-01T16:32:02.248" v="905" actId="478"/>
          <ac:spMkLst>
            <pc:docMk/>
            <pc:sldMk cId="0" sldId="278"/>
            <ac:spMk id="1515" creationId="{00000000-0000-0000-0000-000000000000}"/>
          </ac:spMkLst>
        </pc:spChg>
        <pc:spChg chg="del">
          <ac:chgData name="Moetaz Mostafa" userId="b00cb082-59b7-46e5-b737-fbd565aabb9c" providerId="ADAL" clId="{49066171-F043-45BD-8A4D-44FFCF70B85B}" dt="2021-02-01T16:30:24.945" v="901" actId="478"/>
          <ac:spMkLst>
            <pc:docMk/>
            <pc:sldMk cId="0" sldId="278"/>
            <ac:spMk id="1516" creationId="{00000000-0000-0000-0000-000000000000}"/>
          </ac:spMkLst>
        </pc:spChg>
        <pc:spChg chg="topLvl">
          <ac:chgData name="Moetaz Mostafa" userId="b00cb082-59b7-46e5-b737-fbd565aabb9c" providerId="ADAL" clId="{49066171-F043-45BD-8A4D-44FFCF70B85B}" dt="2021-02-01T16:30:22.491" v="900" actId="478"/>
          <ac:spMkLst>
            <pc:docMk/>
            <pc:sldMk cId="0" sldId="278"/>
            <ac:spMk id="1518" creationId="{00000000-0000-0000-0000-000000000000}"/>
          </ac:spMkLst>
        </pc:spChg>
        <pc:spChg chg="del">
          <ac:chgData name="Moetaz Mostafa" userId="b00cb082-59b7-46e5-b737-fbd565aabb9c" providerId="ADAL" clId="{49066171-F043-45BD-8A4D-44FFCF70B85B}" dt="2021-02-01T16:30:13.405" v="898" actId="478"/>
          <ac:spMkLst>
            <pc:docMk/>
            <pc:sldMk cId="0" sldId="278"/>
            <ac:spMk id="1520" creationId="{00000000-0000-0000-0000-000000000000}"/>
          </ac:spMkLst>
        </pc:spChg>
        <pc:spChg chg="del topLvl">
          <ac:chgData name="Moetaz Mostafa" userId="b00cb082-59b7-46e5-b737-fbd565aabb9c" providerId="ADAL" clId="{49066171-F043-45BD-8A4D-44FFCF70B85B}" dt="2021-02-01T16:30:22.491" v="900" actId="478"/>
          <ac:spMkLst>
            <pc:docMk/>
            <pc:sldMk cId="0" sldId="278"/>
            <ac:spMk id="1521" creationId="{00000000-0000-0000-0000-000000000000}"/>
          </ac:spMkLst>
        </pc:spChg>
        <pc:spChg chg="del">
          <ac:chgData name="Moetaz Mostafa" userId="b00cb082-59b7-46e5-b737-fbd565aabb9c" providerId="ADAL" clId="{49066171-F043-45BD-8A4D-44FFCF70B85B}" dt="2021-02-01T16:30:17.463" v="899" actId="478"/>
          <ac:spMkLst>
            <pc:docMk/>
            <pc:sldMk cId="0" sldId="278"/>
            <ac:spMk id="1522" creationId="{00000000-0000-0000-0000-000000000000}"/>
          </ac:spMkLst>
        </pc:spChg>
        <pc:grpChg chg="del">
          <ac:chgData name="Moetaz Mostafa" userId="b00cb082-59b7-46e5-b737-fbd565aabb9c" providerId="ADAL" clId="{49066171-F043-45BD-8A4D-44FFCF70B85B}" dt="2021-02-01T16:31:59.622" v="904" actId="478"/>
          <ac:grpSpMkLst>
            <pc:docMk/>
            <pc:sldMk cId="0" sldId="278"/>
            <ac:grpSpMk id="1490" creationId="{00000000-0000-0000-0000-000000000000}"/>
          </ac:grpSpMkLst>
        </pc:grpChg>
        <pc:grpChg chg="del">
          <ac:chgData name="Moetaz Mostafa" userId="b00cb082-59b7-46e5-b737-fbd565aabb9c" providerId="ADAL" clId="{49066171-F043-45BD-8A4D-44FFCF70B85B}" dt="2021-02-01T16:31:57.234" v="903" actId="478"/>
          <ac:grpSpMkLst>
            <pc:docMk/>
            <pc:sldMk cId="0" sldId="278"/>
            <ac:grpSpMk id="1492" creationId="{00000000-0000-0000-0000-000000000000}"/>
          </ac:grpSpMkLst>
        </pc:grpChg>
        <pc:grpChg chg="add del">
          <ac:chgData name="Moetaz Mostafa" userId="b00cb082-59b7-46e5-b737-fbd565aabb9c" providerId="ADAL" clId="{49066171-F043-45BD-8A4D-44FFCF70B85B}" dt="2021-02-01T16:29:38.904" v="886" actId="478"/>
          <ac:grpSpMkLst>
            <pc:docMk/>
            <pc:sldMk cId="0" sldId="278"/>
            <ac:grpSpMk id="1496" creationId="{00000000-0000-0000-0000-000000000000}"/>
          </ac:grpSpMkLst>
        </pc:grpChg>
        <pc:grpChg chg="del">
          <ac:chgData name="Moetaz Mostafa" userId="b00cb082-59b7-46e5-b737-fbd565aabb9c" providerId="ADAL" clId="{49066171-F043-45BD-8A4D-44FFCF70B85B}" dt="2021-02-01T16:29:32.967" v="883" actId="478"/>
          <ac:grpSpMkLst>
            <pc:docMk/>
            <pc:sldMk cId="0" sldId="278"/>
            <ac:grpSpMk id="1498" creationId="{00000000-0000-0000-0000-000000000000}"/>
          </ac:grpSpMkLst>
        </pc:grpChg>
        <pc:grpChg chg="add del">
          <ac:chgData name="Moetaz Mostafa" userId="b00cb082-59b7-46e5-b737-fbd565aabb9c" providerId="ADAL" clId="{49066171-F043-45BD-8A4D-44FFCF70B85B}" dt="2021-02-01T16:30:10.846" v="897" actId="478"/>
          <ac:grpSpMkLst>
            <pc:docMk/>
            <pc:sldMk cId="0" sldId="278"/>
            <ac:grpSpMk id="1501" creationId="{00000000-0000-0000-0000-000000000000}"/>
          </ac:grpSpMkLst>
        </pc:grpChg>
        <pc:grpChg chg="del">
          <ac:chgData name="Moetaz Mostafa" userId="b00cb082-59b7-46e5-b737-fbd565aabb9c" providerId="ADAL" clId="{49066171-F043-45BD-8A4D-44FFCF70B85B}" dt="2021-02-01T16:30:07.184" v="896" actId="478"/>
          <ac:grpSpMkLst>
            <pc:docMk/>
            <pc:sldMk cId="0" sldId="278"/>
            <ac:grpSpMk id="1503" creationId="{00000000-0000-0000-0000-000000000000}"/>
          </ac:grpSpMkLst>
        </pc:grpChg>
        <pc:grpChg chg="del">
          <ac:chgData name="Moetaz Mostafa" userId="b00cb082-59b7-46e5-b737-fbd565aabb9c" providerId="ADAL" clId="{49066171-F043-45BD-8A4D-44FFCF70B85B}" dt="2021-02-01T16:32:04.348" v="906" actId="478"/>
          <ac:grpSpMkLst>
            <pc:docMk/>
            <pc:sldMk cId="0" sldId="278"/>
            <ac:grpSpMk id="1511" creationId="{00000000-0000-0000-0000-000000000000}"/>
          </ac:grpSpMkLst>
        </pc:grpChg>
        <pc:grpChg chg="del">
          <ac:chgData name="Moetaz Mostafa" userId="b00cb082-59b7-46e5-b737-fbd565aabb9c" providerId="ADAL" clId="{49066171-F043-45BD-8A4D-44FFCF70B85B}" dt="2021-02-01T16:32:02.248" v="905" actId="478"/>
          <ac:grpSpMkLst>
            <pc:docMk/>
            <pc:sldMk cId="0" sldId="278"/>
            <ac:grpSpMk id="1513" creationId="{00000000-0000-0000-0000-000000000000}"/>
          </ac:grpSpMkLst>
        </pc:grpChg>
        <pc:grpChg chg="del">
          <ac:chgData name="Moetaz Mostafa" userId="b00cb082-59b7-46e5-b737-fbd565aabb9c" providerId="ADAL" clId="{49066171-F043-45BD-8A4D-44FFCF70B85B}" dt="2021-02-01T16:30:22.491" v="900" actId="478"/>
          <ac:grpSpMkLst>
            <pc:docMk/>
            <pc:sldMk cId="0" sldId="278"/>
            <ac:grpSpMk id="1517" creationId="{00000000-0000-0000-0000-000000000000}"/>
          </ac:grpSpMkLst>
        </pc:grpChg>
        <pc:grpChg chg="del">
          <ac:chgData name="Moetaz Mostafa" userId="b00cb082-59b7-46e5-b737-fbd565aabb9c" providerId="ADAL" clId="{49066171-F043-45BD-8A4D-44FFCF70B85B}" dt="2021-02-01T16:30:17.463" v="899" actId="478"/>
          <ac:grpSpMkLst>
            <pc:docMk/>
            <pc:sldMk cId="0" sldId="278"/>
            <ac:grpSpMk id="1519" creationId="{00000000-0000-0000-0000-000000000000}"/>
          </ac:grpSpMkLst>
        </pc:grpChg>
      </pc:sldChg>
      <pc:sldChg chg="modTransition">
        <pc:chgData name="Moetaz Mostafa" userId="b00cb082-59b7-46e5-b737-fbd565aabb9c" providerId="ADAL" clId="{49066171-F043-45BD-8A4D-44FFCF70B85B}" dt="2021-02-01T15:37:49.158" v="198"/>
        <pc:sldMkLst>
          <pc:docMk/>
          <pc:sldMk cId="3996178508" sldId="356"/>
        </pc:sldMkLst>
      </pc:sldChg>
      <pc:sldChg chg="modTransition">
        <pc:chgData name="Moetaz Mostafa" userId="b00cb082-59b7-46e5-b737-fbd565aabb9c" providerId="ADAL" clId="{49066171-F043-45BD-8A4D-44FFCF70B85B}" dt="2021-02-01T15:37:49.158" v="198"/>
        <pc:sldMkLst>
          <pc:docMk/>
          <pc:sldMk cId="3352040265" sldId="357"/>
        </pc:sldMkLst>
      </pc:sldChg>
      <pc:sldChg chg="modSp del mod modTransition">
        <pc:chgData name="Moetaz Mostafa" userId="b00cb082-59b7-46e5-b737-fbd565aabb9c" providerId="ADAL" clId="{49066171-F043-45BD-8A4D-44FFCF70B85B}" dt="2021-02-01T19:47:31.579" v="1193" actId="2696"/>
        <pc:sldMkLst>
          <pc:docMk/>
          <pc:sldMk cId="1240021739" sldId="369"/>
        </pc:sldMkLst>
        <pc:spChg chg="mod">
          <ac:chgData name="Moetaz Mostafa" userId="b00cb082-59b7-46e5-b737-fbd565aabb9c" providerId="ADAL" clId="{49066171-F043-45BD-8A4D-44FFCF70B85B}" dt="2021-02-01T16:21:28.632" v="877" actId="20577"/>
          <ac:spMkLst>
            <pc:docMk/>
            <pc:sldMk cId="1240021739" sldId="369"/>
            <ac:spMk id="7" creationId="{00000000-0000-0000-0000-000000000000}"/>
          </ac:spMkLst>
        </pc:spChg>
      </pc:sldChg>
      <pc:sldChg chg="add">
        <pc:chgData name="Moetaz Mostafa" userId="b00cb082-59b7-46e5-b737-fbd565aabb9c" providerId="ADAL" clId="{49066171-F043-45BD-8A4D-44FFCF70B85B}" dt="2021-02-01T19:47:35.692" v="1194"/>
        <pc:sldMkLst>
          <pc:docMk/>
          <pc:sldMk cId="3906336450" sldId="369"/>
        </pc:sldMkLst>
      </pc:sldChg>
      <pc:sldChg chg="modSp mod ord modTransition">
        <pc:chgData name="Moetaz Mostafa" userId="b00cb082-59b7-46e5-b737-fbd565aabb9c" providerId="ADAL" clId="{49066171-F043-45BD-8A4D-44FFCF70B85B}" dt="2021-02-01T19:27:31.247" v="1191" actId="20577"/>
        <pc:sldMkLst>
          <pc:docMk/>
          <pc:sldMk cId="3705095610" sldId="370"/>
        </pc:sldMkLst>
        <pc:spChg chg="mod">
          <ac:chgData name="Moetaz Mostafa" userId="b00cb082-59b7-46e5-b737-fbd565aabb9c" providerId="ADAL" clId="{49066171-F043-45BD-8A4D-44FFCF70B85B}" dt="2021-02-01T19:27:31.247" v="1191" actId="20577"/>
          <ac:spMkLst>
            <pc:docMk/>
            <pc:sldMk cId="3705095610" sldId="370"/>
            <ac:spMk id="3" creationId="{00000000-0000-0000-0000-000000000000}"/>
          </ac:spMkLst>
        </pc:spChg>
        <pc:spChg chg="mod">
          <ac:chgData name="Moetaz Mostafa" userId="b00cb082-59b7-46e5-b737-fbd565aabb9c" providerId="ADAL" clId="{49066171-F043-45BD-8A4D-44FFCF70B85B}" dt="2021-02-01T19:26:44.894" v="1188" actId="13926"/>
          <ac:spMkLst>
            <pc:docMk/>
            <pc:sldMk cId="3705095610" sldId="370"/>
            <ac:spMk id="7" creationId="{00000000-0000-0000-0000-000000000000}"/>
          </ac:spMkLst>
        </pc:spChg>
      </pc:sldChg>
      <pc:sldChg chg="del modTransition">
        <pc:chgData name="Moetaz Mostafa" userId="b00cb082-59b7-46e5-b737-fbd565aabb9c" providerId="ADAL" clId="{49066171-F043-45BD-8A4D-44FFCF70B85B}" dt="2021-02-01T19:47:31.579" v="1193" actId="2696"/>
        <pc:sldMkLst>
          <pc:docMk/>
          <pc:sldMk cId="492290358" sldId="372"/>
        </pc:sldMkLst>
      </pc:sldChg>
      <pc:sldChg chg="add">
        <pc:chgData name="Moetaz Mostafa" userId="b00cb082-59b7-46e5-b737-fbd565aabb9c" providerId="ADAL" clId="{49066171-F043-45BD-8A4D-44FFCF70B85B}" dt="2021-02-01T19:47:35.692" v="1194"/>
        <pc:sldMkLst>
          <pc:docMk/>
          <pc:sldMk cId="2487025389" sldId="372"/>
        </pc:sldMkLst>
      </pc:sldChg>
      <pc:sldChg chg="del modTransition">
        <pc:chgData name="Moetaz Mostafa" userId="b00cb082-59b7-46e5-b737-fbd565aabb9c" providerId="ADAL" clId="{49066171-F043-45BD-8A4D-44FFCF70B85B}" dt="2021-02-01T19:47:31.579" v="1193" actId="2696"/>
        <pc:sldMkLst>
          <pc:docMk/>
          <pc:sldMk cId="1420467122" sldId="373"/>
        </pc:sldMkLst>
      </pc:sldChg>
      <pc:sldChg chg="add">
        <pc:chgData name="Moetaz Mostafa" userId="b00cb082-59b7-46e5-b737-fbd565aabb9c" providerId="ADAL" clId="{49066171-F043-45BD-8A4D-44FFCF70B85B}" dt="2021-02-01T19:47:35.692" v="1194"/>
        <pc:sldMkLst>
          <pc:docMk/>
          <pc:sldMk cId="3424900549" sldId="373"/>
        </pc:sldMkLst>
      </pc:sldChg>
      <pc:sldChg chg="del modTransition">
        <pc:chgData name="Moetaz Mostafa" userId="b00cb082-59b7-46e5-b737-fbd565aabb9c" providerId="ADAL" clId="{49066171-F043-45BD-8A4D-44FFCF70B85B}" dt="2021-02-01T19:47:31.579" v="1193" actId="2696"/>
        <pc:sldMkLst>
          <pc:docMk/>
          <pc:sldMk cId="2170221026" sldId="375"/>
        </pc:sldMkLst>
      </pc:sldChg>
      <pc:sldChg chg="add">
        <pc:chgData name="Moetaz Mostafa" userId="b00cb082-59b7-46e5-b737-fbd565aabb9c" providerId="ADAL" clId="{49066171-F043-45BD-8A4D-44FFCF70B85B}" dt="2021-02-01T19:47:35.692" v="1194"/>
        <pc:sldMkLst>
          <pc:docMk/>
          <pc:sldMk cId="4235548059" sldId="375"/>
        </pc:sldMkLst>
      </pc:sldChg>
      <pc:sldChg chg="ord modTransition">
        <pc:chgData name="Moetaz Mostafa" userId="b00cb082-59b7-46e5-b737-fbd565aabb9c" providerId="ADAL" clId="{49066171-F043-45BD-8A4D-44FFCF70B85B}" dt="2021-02-01T16:18:32.617" v="815"/>
        <pc:sldMkLst>
          <pc:docMk/>
          <pc:sldMk cId="3519311144" sldId="376"/>
        </pc:sldMkLst>
      </pc:sldChg>
      <pc:sldChg chg="ord modTransition">
        <pc:chgData name="Moetaz Mostafa" userId="b00cb082-59b7-46e5-b737-fbd565aabb9c" providerId="ADAL" clId="{49066171-F043-45BD-8A4D-44FFCF70B85B}" dt="2021-02-01T15:37:49.158" v="198"/>
        <pc:sldMkLst>
          <pc:docMk/>
          <pc:sldMk cId="439957066" sldId="381"/>
        </pc:sldMkLst>
      </pc:sldChg>
      <pc:sldChg chg="add">
        <pc:chgData name="Moetaz Mostafa" userId="b00cb082-59b7-46e5-b737-fbd565aabb9c" providerId="ADAL" clId="{49066171-F043-45BD-8A4D-44FFCF70B85B}" dt="2021-02-01T19:47:35.692" v="1194"/>
        <pc:sldMkLst>
          <pc:docMk/>
          <pc:sldMk cId="2544765851" sldId="382"/>
        </pc:sldMkLst>
      </pc:sldChg>
      <pc:sldChg chg="del modTransition">
        <pc:chgData name="Moetaz Mostafa" userId="b00cb082-59b7-46e5-b737-fbd565aabb9c" providerId="ADAL" clId="{49066171-F043-45BD-8A4D-44FFCF70B85B}" dt="2021-02-01T19:47:31.579" v="1193" actId="2696"/>
        <pc:sldMkLst>
          <pc:docMk/>
          <pc:sldMk cId="2774891263" sldId="382"/>
        </pc:sldMkLst>
      </pc:sldChg>
      <pc:sldChg chg="delSp mod ord modNotesTx">
        <pc:chgData name="Moetaz Mostafa" userId="b00cb082-59b7-46e5-b737-fbd565aabb9c" providerId="ADAL" clId="{49066171-F043-45BD-8A4D-44FFCF70B85B}" dt="2021-02-01T17:44:52.675" v="1182" actId="6549"/>
        <pc:sldMkLst>
          <pc:docMk/>
          <pc:sldMk cId="3084417954" sldId="388"/>
        </pc:sldMkLst>
        <pc:spChg chg="del">
          <ac:chgData name="Moetaz Mostafa" userId="b00cb082-59b7-46e5-b737-fbd565aabb9c" providerId="ADAL" clId="{49066171-F043-45BD-8A4D-44FFCF70B85B}" dt="2021-02-01T17:39:30.213" v="1032" actId="478"/>
          <ac:spMkLst>
            <pc:docMk/>
            <pc:sldMk cId="3084417954" sldId="388"/>
            <ac:spMk id="4" creationId="{00000000-0000-0000-0000-000000000000}"/>
          </ac:spMkLst>
        </pc:spChg>
      </pc:sldChg>
      <pc:sldChg chg="modTransition">
        <pc:chgData name="Moetaz Mostafa" userId="b00cb082-59b7-46e5-b737-fbd565aabb9c" providerId="ADAL" clId="{49066171-F043-45BD-8A4D-44FFCF70B85B}" dt="2021-02-01T15:37:49.158" v="198"/>
        <pc:sldMkLst>
          <pc:docMk/>
          <pc:sldMk cId="2154167632" sldId="400"/>
        </pc:sldMkLst>
      </pc:sldChg>
      <pc:sldChg chg="modTransition">
        <pc:chgData name="Moetaz Mostafa" userId="b00cb082-59b7-46e5-b737-fbd565aabb9c" providerId="ADAL" clId="{49066171-F043-45BD-8A4D-44FFCF70B85B}" dt="2021-02-01T15:37:49.158" v="198"/>
        <pc:sldMkLst>
          <pc:docMk/>
          <pc:sldMk cId="2837970362" sldId="407"/>
        </pc:sldMkLst>
      </pc:sldChg>
      <pc:sldChg chg="delSp add setBg delDesignElem">
        <pc:chgData name="Moetaz Mostafa" userId="b00cb082-59b7-46e5-b737-fbd565aabb9c" providerId="ADAL" clId="{49066171-F043-45BD-8A4D-44FFCF70B85B}" dt="2021-02-01T19:47:45.347" v="1197"/>
        <pc:sldMkLst>
          <pc:docMk/>
          <pc:sldMk cId="560457477" sldId="408"/>
        </pc:sldMkLst>
        <pc:spChg chg="del">
          <ac:chgData name="Moetaz Mostafa" userId="b00cb082-59b7-46e5-b737-fbd565aabb9c" providerId="ADAL" clId="{49066171-F043-45BD-8A4D-44FFCF70B85B}" dt="2021-02-01T19:47:45.347" v="1197"/>
          <ac:spMkLst>
            <pc:docMk/>
            <pc:sldMk cId="560457477" sldId="408"/>
            <ac:spMk id="68" creationId="{E91DC736-0EF8-4F87-9146-EBF1D2EE4D3D}"/>
          </ac:spMkLst>
        </pc:spChg>
        <pc:spChg chg="del">
          <ac:chgData name="Moetaz Mostafa" userId="b00cb082-59b7-46e5-b737-fbd565aabb9c" providerId="ADAL" clId="{49066171-F043-45BD-8A4D-44FFCF70B85B}" dt="2021-02-01T19:47:45.347" v="1197"/>
          <ac:spMkLst>
            <pc:docMk/>
            <pc:sldMk cId="560457477" sldId="408"/>
            <ac:spMk id="69" creationId="{097CD68E-23E3-4007-8847-CD0944C4F7BE}"/>
          </ac:spMkLst>
        </pc:spChg>
        <pc:spChg chg="del">
          <ac:chgData name="Moetaz Mostafa" userId="b00cb082-59b7-46e5-b737-fbd565aabb9c" providerId="ADAL" clId="{49066171-F043-45BD-8A4D-44FFCF70B85B}" dt="2021-02-01T19:47:45.347" v="1197"/>
          <ac:spMkLst>
            <pc:docMk/>
            <pc:sldMk cId="560457477" sldId="408"/>
            <ac:spMk id="70" creationId="{AF2F604E-43BE-4DC3-B983-E071523364F8}"/>
          </ac:spMkLst>
        </pc:spChg>
        <pc:spChg chg="del">
          <ac:chgData name="Moetaz Mostafa" userId="b00cb082-59b7-46e5-b737-fbd565aabb9c" providerId="ADAL" clId="{49066171-F043-45BD-8A4D-44FFCF70B85B}" dt="2021-02-01T19:47:45.347" v="1197"/>
          <ac:spMkLst>
            <pc:docMk/>
            <pc:sldMk cId="560457477" sldId="408"/>
            <ac:spMk id="71" creationId="{08C9B587-E65E-4B52-B37C-ABEBB6E87928}"/>
          </ac:spMkLst>
        </pc:spChg>
      </pc:sldChg>
      <pc:sldChg chg="addSp delSp modSp del mod modTransition setBg">
        <pc:chgData name="Moetaz Mostafa" userId="b00cb082-59b7-46e5-b737-fbd565aabb9c" providerId="ADAL" clId="{49066171-F043-45BD-8A4D-44FFCF70B85B}" dt="2021-02-01T19:47:41.650" v="1195" actId="2696"/>
        <pc:sldMkLst>
          <pc:docMk/>
          <pc:sldMk cId="2500823260" sldId="408"/>
        </pc:sldMkLst>
        <pc:spChg chg="mod ord">
          <ac:chgData name="Moetaz Mostafa" userId="b00cb082-59b7-46e5-b737-fbd565aabb9c" providerId="ADAL" clId="{49066171-F043-45BD-8A4D-44FFCF70B85B}" dt="2021-01-29T20:18:48.627" v="85" actId="26606"/>
          <ac:spMkLst>
            <pc:docMk/>
            <pc:sldMk cId="2500823260" sldId="408"/>
            <ac:spMk id="6" creationId="{B9702F8B-0525-4CD0-A5E9-169C1E8E95EE}"/>
          </ac:spMkLst>
        </pc:spChg>
        <pc:spChg chg="mod">
          <ac:chgData name="Moetaz Mostafa" userId="b00cb082-59b7-46e5-b737-fbd565aabb9c" providerId="ADAL" clId="{49066171-F043-45BD-8A4D-44FFCF70B85B}" dt="2021-01-29T20:18:48.627" v="85" actId="26606"/>
          <ac:spMkLst>
            <pc:docMk/>
            <pc:sldMk cId="2500823260" sldId="408"/>
            <ac:spMk id="8" creationId="{09E4BF67-82D0-4934-94E1-6A9E71521333}"/>
          </ac:spMkLst>
        </pc:spChg>
        <pc:spChg chg="add del">
          <ac:chgData name="Moetaz Mostafa" userId="b00cb082-59b7-46e5-b737-fbd565aabb9c" providerId="ADAL" clId="{49066171-F043-45BD-8A4D-44FFCF70B85B}" dt="2021-01-29T20:17:26.784" v="56" actId="26606"/>
          <ac:spMkLst>
            <pc:docMk/>
            <pc:sldMk cId="2500823260" sldId="408"/>
            <ac:spMk id="13" creationId="{E91DC736-0EF8-4F87-9146-EBF1D2EE4D3D}"/>
          </ac:spMkLst>
        </pc:spChg>
        <pc:spChg chg="add del">
          <ac:chgData name="Moetaz Mostafa" userId="b00cb082-59b7-46e5-b737-fbd565aabb9c" providerId="ADAL" clId="{49066171-F043-45BD-8A4D-44FFCF70B85B}" dt="2021-01-29T20:17:26.784" v="56" actId="26606"/>
          <ac:spMkLst>
            <pc:docMk/>
            <pc:sldMk cId="2500823260" sldId="408"/>
            <ac:spMk id="15" creationId="{097CD68E-23E3-4007-8847-CD0944C4F7BE}"/>
          </ac:spMkLst>
        </pc:spChg>
        <pc:spChg chg="add del">
          <ac:chgData name="Moetaz Mostafa" userId="b00cb082-59b7-46e5-b737-fbd565aabb9c" providerId="ADAL" clId="{49066171-F043-45BD-8A4D-44FFCF70B85B}" dt="2021-01-29T20:17:26.784" v="56" actId="26606"/>
          <ac:spMkLst>
            <pc:docMk/>
            <pc:sldMk cId="2500823260" sldId="408"/>
            <ac:spMk id="17" creationId="{AF2F604E-43BE-4DC3-B983-E071523364F8}"/>
          </ac:spMkLst>
        </pc:spChg>
        <pc:spChg chg="add del">
          <ac:chgData name="Moetaz Mostafa" userId="b00cb082-59b7-46e5-b737-fbd565aabb9c" providerId="ADAL" clId="{49066171-F043-45BD-8A4D-44FFCF70B85B}" dt="2021-01-29T20:17:26.784" v="56" actId="26606"/>
          <ac:spMkLst>
            <pc:docMk/>
            <pc:sldMk cId="2500823260" sldId="408"/>
            <ac:spMk id="19" creationId="{08C9B587-E65E-4B52-B37C-ABEBB6E87928}"/>
          </ac:spMkLst>
        </pc:spChg>
        <pc:spChg chg="add del">
          <ac:chgData name="Moetaz Mostafa" userId="b00cb082-59b7-46e5-b737-fbd565aabb9c" providerId="ADAL" clId="{49066171-F043-45BD-8A4D-44FFCF70B85B}" dt="2021-01-29T20:17:28.254" v="58" actId="26606"/>
          <ac:spMkLst>
            <pc:docMk/>
            <pc:sldMk cId="2500823260" sldId="408"/>
            <ac:spMk id="21" creationId="{C1DD1A8A-57D5-4A81-AD04-532B043C5611}"/>
          </ac:spMkLst>
        </pc:spChg>
        <pc:spChg chg="add del">
          <ac:chgData name="Moetaz Mostafa" userId="b00cb082-59b7-46e5-b737-fbd565aabb9c" providerId="ADAL" clId="{49066171-F043-45BD-8A4D-44FFCF70B85B}" dt="2021-01-29T20:17:28.254" v="58" actId="26606"/>
          <ac:spMkLst>
            <pc:docMk/>
            <pc:sldMk cId="2500823260" sldId="408"/>
            <ac:spMk id="22" creationId="{007891EC-4501-44ED-A8C8-B11B6DB767AB}"/>
          </ac:spMkLst>
        </pc:spChg>
        <pc:spChg chg="add del">
          <ac:chgData name="Moetaz Mostafa" userId="b00cb082-59b7-46e5-b737-fbd565aabb9c" providerId="ADAL" clId="{49066171-F043-45BD-8A4D-44FFCF70B85B}" dt="2021-01-29T20:17:34.464" v="60" actId="26606"/>
          <ac:spMkLst>
            <pc:docMk/>
            <pc:sldMk cId="2500823260" sldId="408"/>
            <ac:spMk id="24" creationId="{E91DC736-0EF8-4F87-9146-EBF1D2EE4D3D}"/>
          </ac:spMkLst>
        </pc:spChg>
        <pc:spChg chg="add del">
          <ac:chgData name="Moetaz Mostafa" userId="b00cb082-59b7-46e5-b737-fbd565aabb9c" providerId="ADAL" clId="{49066171-F043-45BD-8A4D-44FFCF70B85B}" dt="2021-01-29T20:17:34.464" v="60" actId="26606"/>
          <ac:spMkLst>
            <pc:docMk/>
            <pc:sldMk cId="2500823260" sldId="408"/>
            <ac:spMk id="25" creationId="{097CD68E-23E3-4007-8847-CD0944C4F7BE}"/>
          </ac:spMkLst>
        </pc:spChg>
        <pc:spChg chg="add del">
          <ac:chgData name="Moetaz Mostafa" userId="b00cb082-59b7-46e5-b737-fbd565aabb9c" providerId="ADAL" clId="{49066171-F043-45BD-8A4D-44FFCF70B85B}" dt="2021-01-29T20:17:34.464" v="60" actId="26606"/>
          <ac:spMkLst>
            <pc:docMk/>
            <pc:sldMk cId="2500823260" sldId="408"/>
            <ac:spMk id="26" creationId="{AF2F604E-43BE-4DC3-B983-E071523364F8}"/>
          </ac:spMkLst>
        </pc:spChg>
        <pc:spChg chg="add del">
          <ac:chgData name="Moetaz Mostafa" userId="b00cb082-59b7-46e5-b737-fbd565aabb9c" providerId="ADAL" clId="{49066171-F043-45BD-8A4D-44FFCF70B85B}" dt="2021-01-29T20:17:34.464" v="60" actId="26606"/>
          <ac:spMkLst>
            <pc:docMk/>
            <pc:sldMk cId="2500823260" sldId="408"/>
            <ac:spMk id="27" creationId="{08C9B587-E65E-4B52-B37C-ABEBB6E87928}"/>
          </ac:spMkLst>
        </pc:spChg>
        <pc:spChg chg="add del">
          <ac:chgData name="Moetaz Mostafa" userId="b00cb082-59b7-46e5-b737-fbd565aabb9c" providerId="ADAL" clId="{49066171-F043-45BD-8A4D-44FFCF70B85B}" dt="2021-01-29T20:17:36.447" v="62" actId="26606"/>
          <ac:spMkLst>
            <pc:docMk/>
            <pc:sldMk cId="2500823260" sldId="408"/>
            <ac:spMk id="29" creationId="{74426AB7-D619-4515-962A-BC83909EC015}"/>
          </ac:spMkLst>
        </pc:spChg>
        <pc:spChg chg="add del">
          <ac:chgData name="Moetaz Mostafa" userId="b00cb082-59b7-46e5-b737-fbd565aabb9c" providerId="ADAL" clId="{49066171-F043-45BD-8A4D-44FFCF70B85B}" dt="2021-01-29T20:17:36.447" v="62" actId="26606"/>
          <ac:spMkLst>
            <pc:docMk/>
            <pc:sldMk cId="2500823260" sldId="408"/>
            <ac:spMk id="30" creationId="{DE47DF98-723F-4AAC-ABCF-CACBC438F78F}"/>
          </ac:spMkLst>
        </pc:spChg>
        <pc:spChg chg="add del">
          <ac:chgData name="Moetaz Mostafa" userId="b00cb082-59b7-46e5-b737-fbd565aabb9c" providerId="ADAL" clId="{49066171-F043-45BD-8A4D-44FFCF70B85B}" dt="2021-01-29T20:17:40.197" v="64" actId="26606"/>
          <ac:spMkLst>
            <pc:docMk/>
            <pc:sldMk cId="2500823260" sldId="408"/>
            <ac:spMk id="33" creationId="{53F29798-D584-4792-9B62-3F5F5C36D619}"/>
          </ac:spMkLst>
        </pc:spChg>
        <pc:spChg chg="add del">
          <ac:chgData name="Moetaz Mostafa" userId="b00cb082-59b7-46e5-b737-fbd565aabb9c" providerId="ADAL" clId="{49066171-F043-45BD-8A4D-44FFCF70B85B}" dt="2021-01-29T20:17:42.009" v="66" actId="26606"/>
          <ac:spMkLst>
            <pc:docMk/>
            <pc:sldMk cId="2500823260" sldId="408"/>
            <ac:spMk id="35" creationId="{87CC2527-562A-4F69-B487-4371E5B243E7}"/>
          </ac:spMkLst>
        </pc:spChg>
        <pc:spChg chg="add del">
          <ac:chgData name="Moetaz Mostafa" userId="b00cb082-59b7-46e5-b737-fbd565aabb9c" providerId="ADAL" clId="{49066171-F043-45BD-8A4D-44FFCF70B85B}" dt="2021-01-29T20:17:52.363" v="68" actId="26606"/>
          <ac:spMkLst>
            <pc:docMk/>
            <pc:sldMk cId="2500823260" sldId="408"/>
            <ac:spMk id="38" creationId="{53F29798-D584-4792-9B62-3F5F5C36D619}"/>
          </ac:spMkLst>
        </pc:spChg>
        <pc:spChg chg="add del">
          <ac:chgData name="Moetaz Mostafa" userId="b00cb082-59b7-46e5-b737-fbd565aabb9c" providerId="ADAL" clId="{49066171-F043-45BD-8A4D-44FFCF70B85B}" dt="2021-01-29T20:17:56.563" v="70" actId="26606"/>
          <ac:spMkLst>
            <pc:docMk/>
            <pc:sldMk cId="2500823260" sldId="408"/>
            <ac:spMk id="40" creationId="{6CCA5F87-1D1E-45CB-8D83-FC7EEFAD9935}"/>
          </ac:spMkLst>
        </pc:spChg>
        <pc:spChg chg="add del">
          <ac:chgData name="Moetaz Mostafa" userId="b00cb082-59b7-46e5-b737-fbd565aabb9c" providerId="ADAL" clId="{49066171-F043-45BD-8A4D-44FFCF70B85B}" dt="2021-01-29T20:17:56.563" v="70" actId="26606"/>
          <ac:spMkLst>
            <pc:docMk/>
            <pc:sldMk cId="2500823260" sldId="408"/>
            <ac:spMk id="41" creationId="{7CCFC2C6-6238-4A2F-93DE-2ADF74AF635E}"/>
          </ac:spMkLst>
        </pc:spChg>
        <pc:spChg chg="add del">
          <ac:chgData name="Moetaz Mostafa" userId="b00cb082-59b7-46e5-b737-fbd565aabb9c" providerId="ADAL" clId="{49066171-F043-45BD-8A4D-44FFCF70B85B}" dt="2021-01-29T20:17:56.563" v="70" actId="26606"/>
          <ac:spMkLst>
            <pc:docMk/>
            <pc:sldMk cId="2500823260" sldId="408"/>
            <ac:spMk id="42" creationId="{AF2F604E-43BE-4DC3-B983-E071523364F8}"/>
          </ac:spMkLst>
        </pc:spChg>
        <pc:spChg chg="add del">
          <ac:chgData name="Moetaz Mostafa" userId="b00cb082-59b7-46e5-b737-fbd565aabb9c" providerId="ADAL" clId="{49066171-F043-45BD-8A4D-44FFCF70B85B}" dt="2021-01-29T20:17:56.563" v="70" actId="26606"/>
          <ac:spMkLst>
            <pc:docMk/>
            <pc:sldMk cId="2500823260" sldId="408"/>
            <ac:spMk id="43" creationId="{08C9B587-E65E-4B52-B37C-ABEBB6E87928}"/>
          </ac:spMkLst>
        </pc:spChg>
        <pc:spChg chg="add del">
          <ac:chgData name="Moetaz Mostafa" userId="b00cb082-59b7-46e5-b737-fbd565aabb9c" providerId="ADAL" clId="{49066171-F043-45BD-8A4D-44FFCF70B85B}" dt="2021-01-29T20:17:58.338" v="72" actId="26606"/>
          <ac:spMkLst>
            <pc:docMk/>
            <pc:sldMk cId="2500823260" sldId="408"/>
            <ac:spMk id="45" creationId="{7F7D7B8D-EF99-4CA1-AB1E-4C0C047409F5}"/>
          </ac:spMkLst>
        </pc:spChg>
        <pc:spChg chg="add del">
          <ac:chgData name="Moetaz Mostafa" userId="b00cb082-59b7-46e5-b737-fbd565aabb9c" providerId="ADAL" clId="{49066171-F043-45BD-8A4D-44FFCF70B85B}" dt="2021-01-29T20:18:14.779" v="74" actId="26606"/>
          <ac:spMkLst>
            <pc:docMk/>
            <pc:sldMk cId="2500823260" sldId="408"/>
            <ac:spMk id="47" creationId="{026A84AF-6F58-471A-BF1F-10D8C03511C4}"/>
          </ac:spMkLst>
        </pc:spChg>
        <pc:spChg chg="add del">
          <ac:chgData name="Moetaz Mostafa" userId="b00cb082-59b7-46e5-b737-fbd565aabb9c" providerId="ADAL" clId="{49066171-F043-45BD-8A4D-44FFCF70B85B}" dt="2021-01-29T20:18:30.416" v="76" actId="26606"/>
          <ac:spMkLst>
            <pc:docMk/>
            <pc:sldMk cId="2500823260" sldId="408"/>
            <ac:spMk id="49" creationId="{870A1295-61BC-4214-AA3E-D396673024D0}"/>
          </ac:spMkLst>
        </pc:spChg>
        <pc:spChg chg="add del">
          <ac:chgData name="Moetaz Mostafa" userId="b00cb082-59b7-46e5-b737-fbd565aabb9c" providerId="ADAL" clId="{49066171-F043-45BD-8A4D-44FFCF70B85B}" dt="2021-01-29T20:18:32.741" v="78" actId="26606"/>
          <ac:spMkLst>
            <pc:docMk/>
            <pc:sldMk cId="2500823260" sldId="408"/>
            <ac:spMk id="54" creationId="{F8446B12-7391-4711-8B31-112A0B896C76}"/>
          </ac:spMkLst>
        </pc:spChg>
        <pc:spChg chg="add del">
          <ac:chgData name="Moetaz Mostafa" userId="b00cb082-59b7-46e5-b737-fbd565aabb9c" providerId="ADAL" clId="{49066171-F043-45BD-8A4D-44FFCF70B85B}" dt="2021-01-29T20:18:36.203" v="80" actId="26606"/>
          <ac:spMkLst>
            <pc:docMk/>
            <pc:sldMk cId="2500823260" sldId="408"/>
            <ac:spMk id="59" creationId="{5B704D37-82A5-4BBE-9561-3CAB6DCF188D}"/>
          </ac:spMkLst>
        </pc:spChg>
        <pc:spChg chg="add del">
          <ac:chgData name="Moetaz Mostafa" userId="b00cb082-59b7-46e5-b737-fbd565aabb9c" providerId="ADAL" clId="{49066171-F043-45BD-8A4D-44FFCF70B85B}" dt="2021-01-29T20:18:44.045" v="82" actId="26606"/>
          <ac:spMkLst>
            <pc:docMk/>
            <pc:sldMk cId="2500823260" sldId="408"/>
            <ac:spMk id="61" creationId="{6FD9D7E7-DF77-490E-BCAC-DB04B3804C10}"/>
          </ac:spMkLst>
        </pc:spChg>
        <pc:spChg chg="add del">
          <ac:chgData name="Moetaz Mostafa" userId="b00cb082-59b7-46e5-b737-fbd565aabb9c" providerId="ADAL" clId="{49066171-F043-45BD-8A4D-44FFCF70B85B}" dt="2021-01-29T20:18:44.045" v="82" actId="26606"/>
          <ac:spMkLst>
            <pc:docMk/>
            <pc:sldMk cId="2500823260" sldId="408"/>
            <ac:spMk id="62" creationId="{808D3699-71D0-43ED-A7CE-F02D1DA045C8}"/>
          </ac:spMkLst>
        </pc:spChg>
        <pc:spChg chg="add del">
          <ac:chgData name="Moetaz Mostafa" userId="b00cb082-59b7-46e5-b737-fbd565aabb9c" providerId="ADAL" clId="{49066171-F043-45BD-8A4D-44FFCF70B85B}" dt="2021-01-29T20:18:44.045" v="82" actId="26606"/>
          <ac:spMkLst>
            <pc:docMk/>
            <pc:sldMk cId="2500823260" sldId="408"/>
            <ac:spMk id="63" creationId="{48A6DC93-4348-48FB-A1F6-6E8F5C960D1B}"/>
          </ac:spMkLst>
        </pc:spChg>
        <pc:spChg chg="add del">
          <ac:chgData name="Moetaz Mostafa" userId="b00cb082-59b7-46e5-b737-fbd565aabb9c" providerId="ADAL" clId="{49066171-F043-45BD-8A4D-44FFCF70B85B}" dt="2021-01-29T20:18:48.610" v="84" actId="26606"/>
          <ac:spMkLst>
            <pc:docMk/>
            <pc:sldMk cId="2500823260" sldId="408"/>
            <ac:spMk id="65" creationId="{BEE73255-8084-4DF9-BB0B-15EAC92E2CB9}"/>
          </ac:spMkLst>
        </pc:spChg>
        <pc:spChg chg="add del">
          <ac:chgData name="Moetaz Mostafa" userId="b00cb082-59b7-46e5-b737-fbd565aabb9c" providerId="ADAL" clId="{49066171-F043-45BD-8A4D-44FFCF70B85B}" dt="2021-01-29T20:18:48.610" v="84" actId="26606"/>
          <ac:spMkLst>
            <pc:docMk/>
            <pc:sldMk cId="2500823260" sldId="408"/>
            <ac:spMk id="66" creationId="{67048353-8981-459A-9BC6-9711CE462E06}"/>
          </ac:spMkLst>
        </pc:spChg>
        <pc:spChg chg="add">
          <ac:chgData name="Moetaz Mostafa" userId="b00cb082-59b7-46e5-b737-fbd565aabb9c" providerId="ADAL" clId="{49066171-F043-45BD-8A4D-44FFCF70B85B}" dt="2021-01-29T20:18:48.627" v="85" actId="26606"/>
          <ac:spMkLst>
            <pc:docMk/>
            <pc:sldMk cId="2500823260" sldId="408"/>
            <ac:spMk id="68" creationId="{E91DC736-0EF8-4F87-9146-EBF1D2EE4D3D}"/>
          </ac:spMkLst>
        </pc:spChg>
        <pc:spChg chg="add">
          <ac:chgData name="Moetaz Mostafa" userId="b00cb082-59b7-46e5-b737-fbd565aabb9c" providerId="ADAL" clId="{49066171-F043-45BD-8A4D-44FFCF70B85B}" dt="2021-01-29T20:18:48.627" v="85" actId="26606"/>
          <ac:spMkLst>
            <pc:docMk/>
            <pc:sldMk cId="2500823260" sldId="408"/>
            <ac:spMk id="69" creationId="{097CD68E-23E3-4007-8847-CD0944C4F7BE}"/>
          </ac:spMkLst>
        </pc:spChg>
        <pc:spChg chg="add">
          <ac:chgData name="Moetaz Mostafa" userId="b00cb082-59b7-46e5-b737-fbd565aabb9c" providerId="ADAL" clId="{49066171-F043-45BD-8A4D-44FFCF70B85B}" dt="2021-01-29T20:18:48.627" v="85" actId="26606"/>
          <ac:spMkLst>
            <pc:docMk/>
            <pc:sldMk cId="2500823260" sldId="408"/>
            <ac:spMk id="70" creationId="{AF2F604E-43BE-4DC3-B983-E071523364F8}"/>
          </ac:spMkLst>
        </pc:spChg>
        <pc:spChg chg="add">
          <ac:chgData name="Moetaz Mostafa" userId="b00cb082-59b7-46e5-b737-fbd565aabb9c" providerId="ADAL" clId="{49066171-F043-45BD-8A4D-44FFCF70B85B}" dt="2021-01-29T20:18:48.627" v="85" actId="26606"/>
          <ac:spMkLst>
            <pc:docMk/>
            <pc:sldMk cId="2500823260" sldId="408"/>
            <ac:spMk id="71" creationId="{08C9B587-E65E-4B52-B37C-ABEBB6E87928}"/>
          </ac:spMkLst>
        </pc:spChg>
        <pc:grpChg chg="add del">
          <ac:chgData name="Moetaz Mostafa" userId="b00cb082-59b7-46e5-b737-fbd565aabb9c" providerId="ADAL" clId="{49066171-F043-45BD-8A4D-44FFCF70B85B}" dt="2021-01-29T20:18:30.416" v="76" actId="26606"/>
          <ac:grpSpMkLst>
            <pc:docMk/>
            <pc:sldMk cId="2500823260" sldId="408"/>
            <ac:grpSpMk id="50" creationId="{0B139475-2B26-4CA9-9413-DE741E49F7BB}"/>
          </ac:grpSpMkLst>
        </pc:grpChg>
        <pc:grpChg chg="add del">
          <ac:chgData name="Moetaz Mostafa" userId="b00cb082-59b7-46e5-b737-fbd565aabb9c" providerId="ADAL" clId="{49066171-F043-45BD-8A4D-44FFCF70B85B}" dt="2021-01-29T20:18:32.741" v="78" actId="26606"/>
          <ac:grpSpMkLst>
            <pc:docMk/>
            <pc:sldMk cId="2500823260" sldId="408"/>
            <ac:grpSpMk id="55" creationId="{AC0B7807-0C83-4963-821A-69B172722E49}"/>
          </ac:grpSpMkLst>
        </pc:grpChg>
        <pc:picChg chg="mod ord">
          <ac:chgData name="Moetaz Mostafa" userId="b00cb082-59b7-46e5-b737-fbd565aabb9c" providerId="ADAL" clId="{49066171-F043-45BD-8A4D-44FFCF70B85B}" dt="2021-01-29T20:18:48.627" v="85" actId="26606"/>
          <ac:picMkLst>
            <pc:docMk/>
            <pc:sldMk cId="2500823260" sldId="408"/>
            <ac:picMk id="7" creationId="{370A0266-C3FC-49E2-82B6-0D743AC88C82}"/>
          </ac:picMkLst>
        </pc:picChg>
        <pc:cxnChg chg="add del">
          <ac:chgData name="Moetaz Mostafa" userId="b00cb082-59b7-46e5-b737-fbd565aabb9c" providerId="ADAL" clId="{49066171-F043-45BD-8A4D-44FFCF70B85B}" dt="2021-01-29T20:17:36.447" v="62" actId="26606"/>
          <ac:cxnSpMkLst>
            <pc:docMk/>
            <pc:sldMk cId="2500823260" sldId="408"/>
            <ac:cxnSpMk id="31" creationId="{EA29FC7C-9308-4FDE-8DCA-405668055B0F}"/>
          </ac:cxnSpMkLst>
        </pc:cxnChg>
        <pc:cxnChg chg="add del">
          <ac:chgData name="Moetaz Mostafa" userId="b00cb082-59b7-46e5-b737-fbd565aabb9c" providerId="ADAL" clId="{49066171-F043-45BD-8A4D-44FFCF70B85B}" dt="2021-01-29T20:17:42.009" v="66" actId="26606"/>
          <ac:cxnSpMkLst>
            <pc:docMk/>
            <pc:sldMk cId="2500823260" sldId="408"/>
            <ac:cxnSpMk id="36" creationId="{BCDAEC91-5BCE-4B55-9CC0-43EF94CB734B}"/>
          </ac:cxnSpMkLst>
        </pc:cxnChg>
      </pc:sldChg>
      <pc:sldChg chg="addSp delSp modSp new mod modTransition setBg setClrOvrMap">
        <pc:chgData name="Moetaz Mostafa" userId="b00cb082-59b7-46e5-b737-fbd565aabb9c" providerId="ADAL" clId="{49066171-F043-45BD-8A4D-44FFCF70B85B}" dt="2021-02-01T15:39:46.568" v="201" actId="26606"/>
        <pc:sldMkLst>
          <pc:docMk/>
          <pc:sldMk cId="3008498194" sldId="409"/>
        </pc:sldMkLst>
        <pc:spChg chg="del">
          <ac:chgData name="Moetaz Mostafa" userId="b00cb082-59b7-46e5-b737-fbd565aabb9c" providerId="ADAL" clId="{49066171-F043-45BD-8A4D-44FFCF70B85B}" dt="2021-01-29T01:26:15.246" v="8" actId="478"/>
          <ac:spMkLst>
            <pc:docMk/>
            <pc:sldMk cId="3008498194" sldId="409"/>
            <ac:spMk id="2" creationId="{3AC48D02-7FFA-4162-8438-E60036AF8680}"/>
          </ac:spMkLst>
        </pc:spChg>
        <pc:spChg chg="add del">
          <ac:chgData name="Moetaz Mostafa" userId="b00cb082-59b7-46e5-b737-fbd565aabb9c" providerId="ADAL" clId="{49066171-F043-45BD-8A4D-44FFCF70B85B}" dt="2021-01-29T01:26:13.065" v="7" actId="478"/>
          <ac:spMkLst>
            <pc:docMk/>
            <pc:sldMk cId="3008498194" sldId="409"/>
            <ac:spMk id="3" creationId="{1D5454EF-53B0-453B-9C13-8B161B134B0A}"/>
          </ac:spMkLst>
        </pc:spChg>
        <pc:spChg chg="add del mod">
          <ac:chgData name="Moetaz Mostafa" userId="b00cb082-59b7-46e5-b737-fbd565aabb9c" providerId="ADAL" clId="{49066171-F043-45BD-8A4D-44FFCF70B85B}" dt="2021-01-29T01:32:42.046" v="42" actId="478"/>
          <ac:spMkLst>
            <pc:docMk/>
            <pc:sldMk cId="3008498194" sldId="409"/>
            <ac:spMk id="6" creationId="{C44A339E-3D4F-4A4D-A943-84A3B48CE31F}"/>
          </ac:spMkLst>
        </pc:spChg>
        <pc:spChg chg="add del">
          <ac:chgData name="Moetaz Mostafa" userId="b00cb082-59b7-46e5-b737-fbd565aabb9c" providerId="ADAL" clId="{49066171-F043-45BD-8A4D-44FFCF70B85B}" dt="2021-01-29T01:27:26.657" v="13" actId="26606"/>
          <ac:spMkLst>
            <pc:docMk/>
            <pc:sldMk cId="3008498194" sldId="409"/>
            <ac:spMk id="10" creationId="{C3862298-AF85-4572-BED3-52E573EBD410}"/>
          </ac:spMkLst>
        </pc:spChg>
        <pc:spChg chg="add del">
          <ac:chgData name="Moetaz Mostafa" userId="b00cb082-59b7-46e5-b737-fbd565aabb9c" providerId="ADAL" clId="{49066171-F043-45BD-8A4D-44FFCF70B85B}" dt="2021-01-29T01:27:26.657" v="13" actId="26606"/>
          <ac:spMkLst>
            <pc:docMk/>
            <pc:sldMk cId="3008498194" sldId="409"/>
            <ac:spMk id="12" creationId="{03E485DD-0C12-45BC-A361-28152A03BB93}"/>
          </ac:spMkLst>
        </pc:spChg>
        <pc:spChg chg="add del">
          <ac:chgData name="Moetaz Mostafa" userId="b00cb082-59b7-46e5-b737-fbd565aabb9c" providerId="ADAL" clId="{49066171-F043-45BD-8A4D-44FFCF70B85B}" dt="2021-01-29T01:27:26.657" v="13" actId="26606"/>
          <ac:spMkLst>
            <pc:docMk/>
            <pc:sldMk cId="3008498194" sldId="409"/>
            <ac:spMk id="14" creationId="{6D6B998F-CA62-4EE6-B7E7-046377D4F7EF}"/>
          </ac:spMkLst>
        </pc:spChg>
        <pc:spChg chg="add del">
          <ac:chgData name="Moetaz Mostafa" userId="b00cb082-59b7-46e5-b737-fbd565aabb9c" providerId="ADAL" clId="{49066171-F043-45BD-8A4D-44FFCF70B85B}" dt="2021-01-29T01:27:28.368" v="15" actId="26606"/>
          <ac:spMkLst>
            <pc:docMk/>
            <pc:sldMk cId="3008498194" sldId="409"/>
            <ac:spMk id="16" creationId="{7742A528-B5BC-48B8-92DE-9C2B44451A96}"/>
          </ac:spMkLst>
        </pc:spChg>
        <pc:spChg chg="add del">
          <ac:chgData name="Moetaz Mostafa" userId="b00cb082-59b7-46e5-b737-fbd565aabb9c" providerId="ADAL" clId="{49066171-F043-45BD-8A4D-44FFCF70B85B}" dt="2021-01-29T01:27:29.682" v="17" actId="26606"/>
          <ac:spMkLst>
            <pc:docMk/>
            <pc:sldMk cId="3008498194" sldId="409"/>
            <ac:spMk id="18" creationId="{2A8AA5BC-4F7A-4226-8F99-6D824B226A97}"/>
          </ac:spMkLst>
        </pc:spChg>
        <pc:spChg chg="add del">
          <ac:chgData name="Moetaz Mostafa" userId="b00cb082-59b7-46e5-b737-fbd565aabb9c" providerId="ADAL" clId="{49066171-F043-45BD-8A4D-44FFCF70B85B}" dt="2021-01-29T01:27:29.682" v="17" actId="26606"/>
          <ac:spMkLst>
            <pc:docMk/>
            <pc:sldMk cId="3008498194" sldId="409"/>
            <ac:spMk id="19" creationId="{3E5445C6-DD42-4979-86FF-03730E8C6DB0}"/>
          </ac:spMkLst>
        </pc:spChg>
        <pc:spChg chg="add del">
          <ac:chgData name="Moetaz Mostafa" userId="b00cb082-59b7-46e5-b737-fbd565aabb9c" providerId="ADAL" clId="{49066171-F043-45BD-8A4D-44FFCF70B85B}" dt="2021-01-29T01:27:31.135" v="19" actId="26606"/>
          <ac:spMkLst>
            <pc:docMk/>
            <pc:sldMk cId="3008498194" sldId="409"/>
            <ac:spMk id="21" creationId="{8ECBFEF8-9038-4E5E-A5F1-E4DC2303553E}"/>
          </ac:spMkLst>
        </pc:spChg>
        <pc:spChg chg="add del">
          <ac:chgData name="Moetaz Mostafa" userId="b00cb082-59b7-46e5-b737-fbd565aabb9c" providerId="ADAL" clId="{49066171-F043-45BD-8A4D-44FFCF70B85B}" dt="2021-01-29T01:27:31.135" v="19" actId="26606"/>
          <ac:spMkLst>
            <pc:docMk/>
            <pc:sldMk cId="3008498194" sldId="409"/>
            <ac:spMk id="22" creationId="{F37E8EB2-7BE0-4F3D-921C-F4E9C2C14929}"/>
          </ac:spMkLst>
        </pc:spChg>
        <pc:spChg chg="add del">
          <ac:chgData name="Moetaz Mostafa" userId="b00cb082-59b7-46e5-b737-fbd565aabb9c" providerId="ADAL" clId="{49066171-F043-45BD-8A4D-44FFCF70B85B}" dt="2021-01-29T01:27:31.135" v="19" actId="26606"/>
          <ac:spMkLst>
            <pc:docMk/>
            <pc:sldMk cId="3008498194" sldId="409"/>
            <ac:spMk id="23" creationId="{E77AE46B-A945-4A7E-9911-903176079DD0}"/>
          </ac:spMkLst>
        </pc:spChg>
        <pc:spChg chg="add del">
          <ac:chgData name="Moetaz Mostafa" userId="b00cb082-59b7-46e5-b737-fbd565aabb9c" providerId="ADAL" clId="{49066171-F043-45BD-8A4D-44FFCF70B85B}" dt="2021-01-29T01:27:32.313" v="21" actId="26606"/>
          <ac:spMkLst>
            <pc:docMk/>
            <pc:sldMk cId="3008498194" sldId="409"/>
            <ac:spMk id="25" creationId="{6D5872A3-CFF8-4F36-8446-6F1B04585A91}"/>
          </ac:spMkLst>
        </pc:spChg>
        <pc:spChg chg="add del">
          <ac:chgData name="Moetaz Mostafa" userId="b00cb082-59b7-46e5-b737-fbd565aabb9c" providerId="ADAL" clId="{49066171-F043-45BD-8A4D-44FFCF70B85B}" dt="2021-01-29T01:27:32.313" v="21" actId="26606"/>
          <ac:spMkLst>
            <pc:docMk/>
            <pc:sldMk cId="3008498194" sldId="409"/>
            <ac:spMk id="28" creationId="{5E2C537D-FECA-4C7F-A65B-F82518B3A196}"/>
          </ac:spMkLst>
        </pc:spChg>
        <pc:spChg chg="add del">
          <ac:chgData name="Moetaz Mostafa" userId="b00cb082-59b7-46e5-b737-fbd565aabb9c" providerId="ADAL" clId="{49066171-F043-45BD-8A4D-44FFCF70B85B}" dt="2021-02-01T15:39:46.568" v="201" actId="26606"/>
          <ac:spMkLst>
            <pc:docMk/>
            <pc:sldMk cId="3008498194" sldId="409"/>
            <ac:spMk id="30" creationId="{7E3E5F56-04AC-48F6-B30E-D9C4C17816F6}"/>
          </ac:spMkLst>
        </pc:spChg>
        <pc:spChg chg="add del">
          <ac:chgData name="Moetaz Mostafa" userId="b00cb082-59b7-46e5-b737-fbd565aabb9c" providerId="ADAL" clId="{49066171-F043-45BD-8A4D-44FFCF70B85B}" dt="2021-02-01T15:39:46.568" v="201" actId="26606"/>
          <ac:spMkLst>
            <pc:docMk/>
            <pc:sldMk cId="3008498194" sldId="409"/>
            <ac:spMk id="31" creationId="{CDAEFB19-78B1-4412-8791-DEBC3BFF0E68}"/>
          </ac:spMkLst>
        </pc:spChg>
        <pc:spChg chg="add del">
          <ac:chgData name="Moetaz Mostafa" userId="b00cb082-59b7-46e5-b737-fbd565aabb9c" providerId="ADAL" clId="{49066171-F043-45BD-8A4D-44FFCF70B85B}" dt="2021-02-01T15:39:46.568" v="201" actId="26606"/>
          <ac:spMkLst>
            <pc:docMk/>
            <pc:sldMk cId="3008498194" sldId="409"/>
            <ac:spMk id="36" creationId="{A2509F26-B5DC-4BA7-B476-4CB044237A2E}"/>
          </ac:spMkLst>
        </pc:spChg>
        <pc:spChg chg="add del">
          <ac:chgData name="Moetaz Mostafa" userId="b00cb082-59b7-46e5-b737-fbd565aabb9c" providerId="ADAL" clId="{49066171-F043-45BD-8A4D-44FFCF70B85B}" dt="2021-02-01T15:39:46.568" v="201" actId="26606"/>
          <ac:spMkLst>
            <pc:docMk/>
            <pc:sldMk cId="3008498194" sldId="409"/>
            <ac:spMk id="38" creationId="{DB103EB1-B135-4526-B883-33228FC27FF1}"/>
          </ac:spMkLst>
        </pc:spChg>
        <pc:grpChg chg="add del">
          <ac:chgData name="Moetaz Mostafa" userId="b00cb082-59b7-46e5-b737-fbd565aabb9c" providerId="ADAL" clId="{49066171-F043-45BD-8A4D-44FFCF70B85B}" dt="2021-01-29T01:27:32.313" v="21" actId="26606"/>
          <ac:grpSpMkLst>
            <pc:docMk/>
            <pc:sldMk cId="3008498194" sldId="409"/>
            <ac:grpSpMk id="26" creationId="{47EC0934-1503-4296-A688-FC4E83E3F60F}"/>
          </ac:grpSpMkLst>
        </pc:grpChg>
        <pc:picChg chg="add mod">
          <ac:chgData name="Moetaz Mostafa" userId="b00cb082-59b7-46e5-b737-fbd565aabb9c" providerId="ADAL" clId="{49066171-F043-45BD-8A4D-44FFCF70B85B}" dt="2021-02-01T15:39:46.568" v="201" actId="26606"/>
          <ac:picMkLst>
            <pc:docMk/>
            <pc:sldMk cId="3008498194" sldId="409"/>
            <ac:picMk id="5" creationId="{4DEC8FAF-0A7F-41A6-9BF1-AD7797EAF915}"/>
          </ac:picMkLst>
        </pc:picChg>
      </pc:sldChg>
      <pc:sldChg chg="del modTransition">
        <pc:chgData name="Moetaz Mostafa" userId="b00cb082-59b7-46e5-b737-fbd565aabb9c" providerId="ADAL" clId="{49066171-F043-45BD-8A4D-44FFCF70B85B}" dt="2021-02-06T13:57:12.366" v="1199" actId="47"/>
        <pc:sldMkLst>
          <pc:docMk/>
          <pc:sldMk cId="2518206254" sldId="505"/>
        </pc:sldMkLst>
      </pc:sldChg>
      <pc:sldChg chg="new del">
        <pc:chgData name="Moetaz Mostafa" userId="b00cb082-59b7-46e5-b737-fbd565aabb9c" providerId="ADAL" clId="{49066171-F043-45BD-8A4D-44FFCF70B85B}" dt="2021-02-01T15:17:13.360" v="167" actId="47"/>
        <pc:sldMkLst>
          <pc:docMk/>
          <pc:sldMk cId="2343633328" sldId="506"/>
        </pc:sldMkLst>
      </pc:sldChg>
      <pc:sldChg chg="addSp delSp modSp add mod ord modTransition setBg">
        <pc:chgData name="Moetaz Mostafa" userId="b00cb082-59b7-46e5-b737-fbd565aabb9c" providerId="ADAL" clId="{49066171-F043-45BD-8A4D-44FFCF70B85B}" dt="2021-02-01T16:07:05.555" v="548" actId="20577"/>
        <pc:sldMkLst>
          <pc:docMk/>
          <pc:sldMk cId="2948864858" sldId="506"/>
        </pc:sldMkLst>
        <pc:spChg chg="del">
          <ac:chgData name="Moetaz Mostafa" userId="b00cb082-59b7-46e5-b737-fbd565aabb9c" providerId="ADAL" clId="{49066171-F043-45BD-8A4D-44FFCF70B85B}" dt="2021-02-01T15:19:00.790" v="175" actId="478"/>
          <ac:spMkLst>
            <pc:docMk/>
            <pc:sldMk cId="2948864858" sldId="506"/>
            <ac:spMk id="2" creationId="{00000000-0000-0000-0000-000000000000}"/>
          </ac:spMkLst>
        </pc:spChg>
        <pc:spChg chg="add del mod">
          <ac:chgData name="Moetaz Mostafa" userId="b00cb082-59b7-46e5-b737-fbd565aabb9c" providerId="ADAL" clId="{49066171-F043-45BD-8A4D-44FFCF70B85B}" dt="2021-02-01T15:46:35.844" v="216" actId="478"/>
          <ac:spMkLst>
            <pc:docMk/>
            <pc:sldMk cId="2948864858" sldId="506"/>
            <ac:spMk id="2" creationId="{8555E881-0354-4302-9B2A-119195F82EF7}"/>
          </ac:spMkLst>
        </pc:spChg>
        <pc:spChg chg="del">
          <ac:chgData name="Moetaz Mostafa" userId="b00cb082-59b7-46e5-b737-fbd565aabb9c" providerId="ADAL" clId="{49066171-F043-45BD-8A4D-44FFCF70B85B}" dt="2021-02-01T15:18:57.450" v="174" actId="478"/>
          <ac:spMkLst>
            <pc:docMk/>
            <pc:sldMk cId="2948864858" sldId="506"/>
            <ac:spMk id="4" creationId="{00000000-0000-0000-0000-000000000000}"/>
          </ac:spMkLst>
        </pc:spChg>
        <pc:spChg chg="add del mod">
          <ac:chgData name="Moetaz Mostafa" userId="b00cb082-59b7-46e5-b737-fbd565aabb9c" providerId="ADAL" clId="{49066171-F043-45BD-8A4D-44FFCF70B85B}" dt="2021-02-01T15:19:02.226" v="176" actId="478"/>
          <ac:spMkLst>
            <pc:docMk/>
            <pc:sldMk cId="2948864858" sldId="506"/>
            <ac:spMk id="5" creationId="{2B106043-E707-4D90-8528-773A3C67497C}"/>
          </ac:spMkLst>
        </pc:spChg>
        <pc:spChg chg="add mod ord">
          <ac:chgData name="Moetaz Mostafa" userId="b00cb082-59b7-46e5-b737-fbd565aabb9c" providerId="ADAL" clId="{49066171-F043-45BD-8A4D-44FFCF70B85B}" dt="2021-02-01T16:07:05.555" v="548" actId="20577"/>
          <ac:spMkLst>
            <pc:docMk/>
            <pc:sldMk cId="2948864858" sldId="506"/>
            <ac:spMk id="6" creationId="{6656AEBA-8731-465D-802C-153749728B81}"/>
          </ac:spMkLst>
        </pc:spChg>
        <pc:spChg chg="del">
          <ac:chgData name="Moetaz Mostafa" userId="b00cb082-59b7-46e5-b737-fbd565aabb9c" providerId="ADAL" clId="{49066171-F043-45BD-8A4D-44FFCF70B85B}" dt="2021-02-01T15:19:04.878" v="177" actId="478"/>
          <ac:spMkLst>
            <pc:docMk/>
            <pc:sldMk cId="2948864858" sldId="506"/>
            <ac:spMk id="7" creationId="{00000000-0000-0000-0000-000000000000}"/>
          </ac:spMkLst>
        </pc:spChg>
        <pc:spChg chg="del">
          <ac:chgData name="Moetaz Mostafa" userId="b00cb082-59b7-46e5-b737-fbd565aabb9c" providerId="ADAL" clId="{49066171-F043-45BD-8A4D-44FFCF70B85B}" dt="2021-02-01T15:19:05.804" v="178" actId="478"/>
          <ac:spMkLst>
            <pc:docMk/>
            <pc:sldMk cId="2948864858" sldId="506"/>
            <ac:spMk id="8" creationId="{00000000-0000-0000-0000-000000000000}"/>
          </ac:spMkLst>
        </pc:spChg>
        <pc:spChg chg="add del">
          <ac:chgData name="Moetaz Mostafa" userId="b00cb082-59b7-46e5-b737-fbd565aabb9c" providerId="ADAL" clId="{49066171-F043-45BD-8A4D-44FFCF70B85B}" dt="2021-02-01T15:52:17.096" v="228" actId="26606"/>
          <ac:spMkLst>
            <pc:docMk/>
            <pc:sldMk cId="2948864858" sldId="506"/>
            <ac:spMk id="15" creationId="{FB5B0058-AF13-4859-B429-4EDDE2A26F7F}"/>
          </ac:spMkLst>
        </pc:spChg>
        <pc:spChg chg="add del">
          <ac:chgData name="Moetaz Mostafa" userId="b00cb082-59b7-46e5-b737-fbd565aabb9c" providerId="ADAL" clId="{49066171-F043-45BD-8A4D-44FFCF70B85B}" dt="2021-02-01T15:52:17.096" v="228" actId="26606"/>
          <ac:spMkLst>
            <pc:docMk/>
            <pc:sldMk cId="2948864858" sldId="506"/>
            <ac:spMk id="17" creationId="{EF36B2BE-65F4-46E3-AFDD-A9AE9E885071}"/>
          </ac:spMkLst>
        </pc:spChg>
        <pc:spChg chg="add del">
          <ac:chgData name="Moetaz Mostafa" userId="b00cb082-59b7-46e5-b737-fbd565aabb9c" providerId="ADAL" clId="{49066171-F043-45BD-8A4D-44FFCF70B85B}" dt="2021-02-01T15:52:17.096" v="228" actId="26606"/>
          <ac:spMkLst>
            <pc:docMk/>
            <pc:sldMk cId="2948864858" sldId="506"/>
            <ac:spMk id="19" creationId="{D84C2E9E-0B5D-4B5F-9A1F-70EBDCE39034}"/>
          </ac:spMkLst>
        </pc:spChg>
        <pc:picChg chg="add del mod">
          <ac:chgData name="Moetaz Mostafa" userId="b00cb082-59b7-46e5-b737-fbd565aabb9c" providerId="ADAL" clId="{49066171-F043-45BD-8A4D-44FFCF70B85B}" dt="2021-02-01T15:39:55.534" v="202" actId="478"/>
          <ac:picMkLst>
            <pc:docMk/>
            <pc:sldMk cId="2948864858" sldId="506"/>
            <ac:picMk id="3" creationId="{3B51A90C-C9FA-4182-B12E-206AE04A76AD}"/>
          </ac:picMkLst>
        </pc:picChg>
        <pc:picChg chg="add del mod">
          <ac:chgData name="Moetaz Mostafa" userId="b00cb082-59b7-46e5-b737-fbd565aabb9c" providerId="ADAL" clId="{49066171-F043-45BD-8A4D-44FFCF70B85B}" dt="2021-02-01T15:46:33.893" v="215" actId="478"/>
          <ac:picMkLst>
            <pc:docMk/>
            <pc:sldMk cId="2948864858" sldId="506"/>
            <ac:picMk id="4" creationId="{48BF7441-C356-4430-B01C-64F790A35B98}"/>
          </ac:picMkLst>
        </pc:picChg>
        <pc:picChg chg="add mod">
          <ac:chgData name="Moetaz Mostafa" userId="b00cb082-59b7-46e5-b737-fbd565aabb9c" providerId="ADAL" clId="{49066171-F043-45BD-8A4D-44FFCF70B85B}" dt="2021-02-01T16:01:50.321" v="426" actId="1076"/>
          <ac:picMkLst>
            <pc:docMk/>
            <pc:sldMk cId="2948864858" sldId="506"/>
            <ac:picMk id="5" creationId="{86F30531-7462-4855-8357-FF13D1580FA7}"/>
          </ac:picMkLst>
        </pc:picChg>
        <pc:picChg chg="add del mod">
          <ac:chgData name="Moetaz Mostafa" userId="b00cb082-59b7-46e5-b737-fbd565aabb9c" providerId="ADAL" clId="{49066171-F043-45BD-8A4D-44FFCF70B85B}" dt="2021-02-01T15:32:37.163" v="185" actId="478"/>
          <ac:picMkLst>
            <pc:docMk/>
            <pc:sldMk cId="2948864858" sldId="506"/>
            <ac:picMk id="9" creationId="{09D9B4F0-5437-4107-B520-94760248417B}"/>
          </ac:picMkLst>
        </pc:picChg>
        <pc:picChg chg="mod">
          <ac:chgData name="Moetaz Mostafa" userId="b00cb082-59b7-46e5-b737-fbd565aabb9c" providerId="ADAL" clId="{49066171-F043-45BD-8A4D-44FFCF70B85B}" dt="2021-02-01T15:52:17.096" v="228" actId="26606"/>
          <ac:picMkLst>
            <pc:docMk/>
            <pc:sldMk cId="2948864858" sldId="506"/>
            <ac:picMk id="10" creationId="{00000000-0000-0000-0000-000000000000}"/>
          </ac:picMkLst>
        </pc:picChg>
      </pc:sldChg>
      <pc:sldChg chg="addSp delSp modSp new del">
        <pc:chgData name="Moetaz Mostafa" userId="b00cb082-59b7-46e5-b737-fbd565aabb9c" providerId="ADAL" clId="{49066171-F043-45BD-8A4D-44FFCF70B85B}" dt="2021-01-29T20:32:34.278" v="158" actId="47"/>
        <pc:sldMkLst>
          <pc:docMk/>
          <pc:sldMk cId="3413008502" sldId="506"/>
        </pc:sldMkLst>
        <pc:spChg chg="del">
          <ac:chgData name="Moetaz Mostafa" userId="b00cb082-59b7-46e5-b737-fbd565aabb9c" providerId="ADAL" clId="{49066171-F043-45BD-8A4D-44FFCF70B85B}" dt="2021-01-29T20:32:31.398" v="157"/>
          <ac:spMkLst>
            <pc:docMk/>
            <pc:sldMk cId="3413008502" sldId="506"/>
            <ac:spMk id="2" creationId="{5F3B8EF9-A360-4DAA-A324-717D4BA5F480}"/>
          </ac:spMkLst>
        </pc:spChg>
        <pc:spChg chg="del">
          <ac:chgData name="Moetaz Mostafa" userId="b00cb082-59b7-46e5-b737-fbd565aabb9c" providerId="ADAL" clId="{49066171-F043-45BD-8A4D-44FFCF70B85B}" dt="2021-01-29T20:32:31.398" v="157"/>
          <ac:spMkLst>
            <pc:docMk/>
            <pc:sldMk cId="3413008502" sldId="506"/>
            <ac:spMk id="3" creationId="{911168E7-5A14-44C0-9080-2F879727AEB6}"/>
          </ac:spMkLst>
        </pc:spChg>
        <pc:spChg chg="add mod">
          <ac:chgData name="Moetaz Mostafa" userId="b00cb082-59b7-46e5-b737-fbd565aabb9c" providerId="ADAL" clId="{49066171-F043-45BD-8A4D-44FFCF70B85B}" dt="2021-01-29T20:32:31.398" v="157"/>
          <ac:spMkLst>
            <pc:docMk/>
            <pc:sldMk cId="3413008502" sldId="506"/>
            <ac:spMk id="4" creationId="{D4F8B75D-5A36-4810-AC48-3F4F7DFBA721}"/>
          </ac:spMkLst>
        </pc:spChg>
        <pc:spChg chg="add mod">
          <ac:chgData name="Moetaz Mostafa" userId="b00cb082-59b7-46e5-b737-fbd565aabb9c" providerId="ADAL" clId="{49066171-F043-45BD-8A4D-44FFCF70B85B}" dt="2021-01-29T20:32:31.398" v="157"/>
          <ac:spMkLst>
            <pc:docMk/>
            <pc:sldMk cId="3413008502" sldId="506"/>
            <ac:spMk id="5" creationId="{885C05C0-D290-47C1-B28E-76E16FF65E02}"/>
          </ac:spMkLst>
        </pc:spChg>
      </pc:sldChg>
      <pc:sldChg chg="del">
        <pc:chgData name="Moetaz Mostafa" userId="b00cb082-59b7-46e5-b737-fbd565aabb9c" providerId="ADAL" clId="{49066171-F043-45BD-8A4D-44FFCF70B85B}" dt="2021-02-01T15:17:27.394" v="168"/>
        <pc:sldMkLst>
          <pc:docMk/>
          <pc:sldMk cId="3701602743" sldId="506"/>
        </pc:sldMkLst>
      </pc:sldChg>
      <pc:sldChg chg="modSp mod">
        <pc:chgData name="Moetaz Mostafa" userId="b00cb082-59b7-46e5-b737-fbd565aabb9c" providerId="ADAL" clId="{49066171-F043-45BD-8A4D-44FFCF70B85B}" dt="2021-02-01T17:56:08.584" v="1185" actId="20577"/>
        <pc:sldMkLst>
          <pc:docMk/>
          <pc:sldMk cId="2329995973" sldId="507"/>
        </pc:sldMkLst>
        <pc:spChg chg="mod">
          <ac:chgData name="Moetaz Mostafa" userId="b00cb082-59b7-46e5-b737-fbd565aabb9c" providerId="ADAL" clId="{49066171-F043-45BD-8A4D-44FFCF70B85B}" dt="2021-02-01T16:00:40.065" v="405" actId="20577"/>
          <ac:spMkLst>
            <pc:docMk/>
            <pc:sldMk cId="2329995973" sldId="507"/>
            <ac:spMk id="2" creationId="{00000000-0000-0000-0000-000000000000}"/>
          </ac:spMkLst>
        </pc:spChg>
        <pc:spChg chg="mod">
          <ac:chgData name="Moetaz Mostafa" userId="b00cb082-59b7-46e5-b737-fbd565aabb9c" providerId="ADAL" clId="{49066171-F043-45BD-8A4D-44FFCF70B85B}" dt="2021-02-01T16:13:45.083" v="810" actId="20577"/>
          <ac:spMkLst>
            <pc:docMk/>
            <pc:sldMk cId="2329995973" sldId="507"/>
            <ac:spMk id="3" creationId="{00000000-0000-0000-0000-000000000000}"/>
          </ac:spMkLst>
        </pc:spChg>
        <pc:spChg chg="mod">
          <ac:chgData name="Moetaz Mostafa" userId="b00cb082-59b7-46e5-b737-fbd565aabb9c" providerId="ADAL" clId="{49066171-F043-45BD-8A4D-44FFCF70B85B}" dt="2021-02-01T17:56:08.584" v="1185" actId="20577"/>
          <ac:spMkLst>
            <pc:docMk/>
            <pc:sldMk cId="2329995973" sldId="507"/>
            <ac:spMk id="7" creationId="{00000000-0000-0000-0000-000000000000}"/>
          </ac:spMkLst>
        </pc:spChg>
      </pc:sldChg>
      <pc:sldChg chg="new del">
        <pc:chgData name="Moetaz Mostafa" userId="b00cb082-59b7-46e5-b737-fbd565aabb9c" providerId="ADAL" clId="{49066171-F043-45BD-8A4D-44FFCF70B85B}" dt="2021-02-01T20:34:34.744" v="1198" actId="47"/>
        <pc:sldMkLst>
          <pc:docMk/>
          <pc:sldMk cId="3873141360" sldId="508"/>
        </pc:sldMkLst>
      </pc:sldChg>
      <pc:sldMasterChg chg="modTransition modSldLayout">
        <pc:chgData name="Moetaz Mostafa" userId="b00cb082-59b7-46e5-b737-fbd565aabb9c" providerId="ADAL" clId="{49066171-F043-45BD-8A4D-44FFCF70B85B}" dt="2021-02-01T15:37:49.158" v="198"/>
        <pc:sldMasterMkLst>
          <pc:docMk/>
          <pc:sldMasterMk cId="669410004" sldId="2147483736"/>
        </pc:sldMasterMkLst>
        <pc:sldLayoutChg chg="modTransition">
          <pc:chgData name="Moetaz Mostafa" userId="b00cb082-59b7-46e5-b737-fbd565aabb9c" providerId="ADAL" clId="{49066171-F043-45BD-8A4D-44FFCF70B85B}" dt="2021-02-01T15:37:49.158" v="198"/>
          <pc:sldLayoutMkLst>
            <pc:docMk/>
            <pc:sldMasterMk cId="669410004" sldId="2147483736"/>
            <pc:sldLayoutMk cId="2131832" sldId="2147483741"/>
          </pc:sldLayoutMkLst>
        </pc:sldLayoutChg>
        <pc:sldLayoutChg chg="modTransition">
          <pc:chgData name="Moetaz Mostafa" userId="b00cb082-59b7-46e5-b737-fbd565aabb9c" providerId="ADAL" clId="{49066171-F043-45BD-8A4D-44FFCF70B85B}" dt="2021-02-01T15:37:49.158" v="198"/>
          <pc:sldLayoutMkLst>
            <pc:docMk/>
            <pc:sldMasterMk cId="669410004" sldId="2147483736"/>
            <pc:sldLayoutMk cId="2091623111" sldId="2147483742"/>
          </pc:sldLayoutMkLst>
        </pc:sldLayoutChg>
        <pc:sldLayoutChg chg="modTransition">
          <pc:chgData name="Moetaz Mostafa" userId="b00cb082-59b7-46e5-b737-fbd565aabb9c" providerId="ADAL" clId="{49066171-F043-45BD-8A4D-44FFCF70B85B}" dt="2021-02-01T15:37:49.158" v="198"/>
          <pc:sldLayoutMkLst>
            <pc:docMk/>
            <pc:sldMasterMk cId="669410004" sldId="2147483736"/>
            <pc:sldLayoutMk cId="786294815" sldId="2147483743"/>
          </pc:sldLayoutMkLst>
        </pc:sldLayoutChg>
        <pc:sldLayoutChg chg="modTransition">
          <pc:chgData name="Moetaz Mostafa" userId="b00cb082-59b7-46e5-b737-fbd565aabb9c" providerId="ADAL" clId="{49066171-F043-45BD-8A4D-44FFCF70B85B}" dt="2021-02-01T15:37:49.158" v="198"/>
          <pc:sldLayoutMkLst>
            <pc:docMk/>
            <pc:sldMasterMk cId="669410004" sldId="2147483736"/>
            <pc:sldLayoutMk cId="3676379295" sldId="2147483744"/>
          </pc:sldLayoutMkLst>
        </pc:sldLayoutChg>
        <pc:sldLayoutChg chg="modTransition">
          <pc:chgData name="Moetaz Mostafa" userId="b00cb082-59b7-46e5-b737-fbd565aabb9c" providerId="ADAL" clId="{49066171-F043-45BD-8A4D-44FFCF70B85B}" dt="2021-02-01T15:37:49.158" v="198"/>
          <pc:sldLayoutMkLst>
            <pc:docMk/>
            <pc:sldMasterMk cId="669410004" sldId="2147483736"/>
            <pc:sldLayoutMk cId="2396591999" sldId="2147483745"/>
          </pc:sldLayoutMkLst>
        </pc:sldLayoutChg>
        <pc:sldLayoutChg chg="modTransition">
          <pc:chgData name="Moetaz Mostafa" userId="b00cb082-59b7-46e5-b737-fbd565aabb9c" providerId="ADAL" clId="{49066171-F043-45BD-8A4D-44FFCF70B85B}" dt="2021-02-01T15:37:49.158" v="198"/>
          <pc:sldLayoutMkLst>
            <pc:docMk/>
            <pc:sldMasterMk cId="669410004" sldId="2147483736"/>
            <pc:sldLayoutMk cId="546407323" sldId="2147483747"/>
          </pc:sldLayoutMkLst>
        </pc:sldLayoutChg>
        <pc:sldLayoutChg chg="modTransition">
          <pc:chgData name="Moetaz Mostafa" userId="b00cb082-59b7-46e5-b737-fbd565aabb9c" providerId="ADAL" clId="{49066171-F043-45BD-8A4D-44FFCF70B85B}" dt="2021-02-01T15:37:49.158" v="198"/>
          <pc:sldLayoutMkLst>
            <pc:docMk/>
            <pc:sldMasterMk cId="669410004" sldId="2147483736"/>
            <pc:sldLayoutMk cId="2588176964" sldId="2147483750"/>
          </pc:sldLayoutMkLst>
        </pc:sldLayoutChg>
        <pc:sldLayoutChg chg="modTransition">
          <pc:chgData name="Moetaz Mostafa" userId="b00cb082-59b7-46e5-b737-fbd565aabb9c" providerId="ADAL" clId="{49066171-F043-45BD-8A4D-44FFCF70B85B}" dt="2021-02-01T15:37:49.158" v="198"/>
          <pc:sldLayoutMkLst>
            <pc:docMk/>
            <pc:sldMasterMk cId="669410004" sldId="2147483736"/>
            <pc:sldLayoutMk cId="1851607752" sldId="2147483751"/>
          </pc:sldLayoutMkLst>
        </pc:sldLayoutChg>
      </pc:sldMasterChg>
      <pc:sldMasterChg chg="modTransition modSldLayout">
        <pc:chgData name="Moetaz Mostafa" userId="b00cb082-59b7-46e5-b737-fbd565aabb9c" providerId="ADAL" clId="{49066171-F043-45BD-8A4D-44FFCF70B85B}" dt="2021-02-01T15:37:49.158" v="198"/>
        <pc:sldMasterMkLst>
          <pc:docMk/>
          <pc:sldMasterMk cId="1391194260" sldId="2147483752"/>
        </pc:sldMasterMkLst>
        <pc:sldLayoutChg chg="modTransition">
          <pc:chgData name="Moetaz Mostafa" userId="b00cb082-59b7-46e5-b737-fbd565aabb9c" providerId="ADAL" clId="{49066171-F043-45BD-8A4D-44FFCF70B85B}" dt="2021-02-01T15:37:49.158" v="198"/>
          <pc:sldLayoutMkLst>
            <pc:docMk/>
            <pc:sldMasterMk cId="1391194260" sldId="2147483752"/>
            <pc:sldLayoutMk cId="3098857265" sldId="2147483753"/>
          </pc:sldLayoutMkLst>
        </pc:sldLayoutChg>
        <pc:sldLayoutChg chg="modTransition">
          <pc:chgData name="Moetaz Mostafa" userId="b00cb082-59b7-46e5-b737-fbd565aabb9c" providerId="ADAL" clId="{49066171-F043-45BD-8A4D-44FFCF70B85B}" dt="2021-02-01T15:37:49.158" v="198"/>
          <pc:sldLayoutMkLst>
            <pc:docMk/>
            <pc:sldMasterMk cId="1391194260" sldId="2147483752"/>
            <pc:sldLayoutMk cId="1769065334" sldId="2147483754"/>
          </pc:sldLayoutMkLst>
        </pc:sldLayoutChg>
        <pc:sldLayoutChg chg="modTransition">
          <pc:chgData name="Moetaz Mostafa" userId="b00cb082-59b7-46e5-b737-fbd565aabb9c" providerId="ADAL" clId="{49066171-F043-45BD-8A4D-44FFCF70B85B}" dt="2021-02-01T15:37:49.158" v="198"/>
          <pc:sldLayoutMkLst>
            <pc:docMk/>
            <pc:sldMasterMk cId="1391194260" sldId="2147483752"/>
            <pc:sldLayoutMk cId="2364710502" sldId="2147483755"/>
          </pc:sldLayoutMkLst>
        </pc:sldLayoutChg>
        <pc:sldLayoutChg chg="modTransition">
          <pc:chgData name="Moetaz Mostafa" userId="b00cb082-59b7-46e5-b737-fbd565aabb9c" providerId="ADAL" clId="{49066171-F043-45BD-8A4D-44FFCF70B85B}" dt="2021-02-01T15:37:49.158" v="198"/>
          <pc:sldLayoutMkLst>
            <pc:docMk/>
            <pc:sldMasterMk cId="1391194260" sldId="2147483752"/>
            <pc:sldLayoutMk cId="2198657749" sldId="2147483756"/>
          </pc:sldLayoutMkLst>
        </pc:sldLayoutChg>
        <pc:sldLayoutChg chg="modTransition">
          <pc:chgData name="Moetaz Mostafa" userId="b00cb082-59b7-46e5-b737-fbd565aabb9c" providerId="ADAL" clId="{49066171-F043-45BD-8A4D-44FFCF70B85B}" dt="2021-02-01T15:37:49.158" v="198"/>
          <pc:sldLayoutMkLst>
            <pc:docMk/>
            <pc:sldMasterMk cId="1391194260" sldId="2147483752"/>
            <pc:sldLayoutMk cId="1772763443" sldId="2147483757"/>
          </pc:sldLayoutMkLst>
        </pc:sldLayoutChg>
        <pc:sldLayoutChg chg="modTransition">
          <pc:chgData name="Moetaz Mostafa" userId="b00cb082-59b7-46e5-b737-fbd565aabb9c" providerId="ADAL" clId="{49066171-F043-45BD-8A4D-44FFCF70B85B}" dt="2021-02-01T15:37:49.158" v="198"/>
          <pc:sldLayoutMkLst>
            <pc:docMk/>
            <pc:sldMasterMk cId="1391194260" sldId="2147483752"/>
            <pc:sldLayoutMk cId="3138930508" sldId="2147483758"/>
          </pc:sldLayoutMkLst>
        </pc:sldLayoutChg>
        <pc:sldLayoutChg chg="modTransition">
          <pc:chgData name="Moetaz Mostafa" userId="b00cb082-59b7-46e5-b737-fbd565aabb9c" providerId="ADAL" clId="{49066171-F043-45BD-8A4D-44FFCF70B85B}" dt="2021-02-01T15:37:49.158" v="198"/>
          <pc:sldLayoutMkLst>
            <pc:docMk/>
            <pc:sldMasterMk cId="1391194260" sldId="2147483752"/>
            <pc:sldLayoutMk cId="1648193201" sldId="2147483759"/>
          </pc:sldLayoutMkLst>
        </pc:sldLayoutChg>
        <pc:sldLayoutChg chg="modTransition">
          <pc:chgData name="Moetaz Mostafa" userId="b00cb082-59b7-46e5-b737-fbd565aabb9c" providerId="ADAL" clId="{49066171-F043-45BD-8A4D-44FFCF70B85B}" dt="2021-02-01T15:37:49.158" v="198"/>
          <pc:sldLayoutMkLst>
            <pc:docMk/>
            <pc:sldMasterMk cId="1391194260" sldId="2147483752"/>
            <pc:sldLayoutMk cId="1113468346" sldId="2147483760"/>
          </pc:sldLayoutMkLst>
        </pc:sldLayoutChg>
        <pc:sldLayoutChg chg="modTransition">
          <pc:chgData name="Moetaz Mostafa" userId="b00cb082-59b7-46e5-b737-fbd565aabb9c" providerId="ADAL" clId="{49066171-F043-45BD-8A4D-44FFCF70B85B}" dt="2021-02-01T15:37:49.158" v="198"/>
          <pc:sldLayoutMkLst>
            <pc:docMk/>
            <pc:sldMasterMk cId="1391194260" sldId="2147483752"/>
            <pc:sldLayoutMk cId="1911227558" sldId="2147483761"/>
          </pc:sldLayoutMkLst>
        </pc:sldLayoutChg>
        <pc:sldLayoutChg chg="modTransition">
          <pc:chgData name="Moetaz Mostafa" userId="b00cb082-59b7-46e5-b737-fbd565aabb9c" providerId="ADAL" clId="{49066171-F043-45BD-8A4D-44FFCF70B85B}" dt="2021-02-01T15:37:49.158" v="198"/>
          <pc:sldLayoutMkLst>
            <pc:docMk/>
            <pc:sldMasterMk cId="1391194260" sldId="2147483752"/>
            <pc:sldLayoutMk cId="3260704149" sldId="2147483762"/>
          </pc:sldLayoutMkLst>
        </pc:sldLayoutChg>
        <pc:sldLayoutChg chg="modTransition">
          <pc:chgData name="Moetaz Mostafa" userId="b00cb082-59b7-46e5-b737-fbd565aabb9c" providerId="ADAL" clId="{49066171-F043-45BD-8A4D-44FFCF70B85B}" dt="2021-02-01T15:37:49.158" v="198"/>
          <pc:sldLayoutMkLst>
            <pc:docMk/>
            <pc:sldMasterMk cId="1391194260" sldId="2147483752"/>
            <pc:sldLayoutMk cId="1127257138" sldId="2147483763"/>
          </pc:sldLayoutMkLst>
        </pc:sldLayoutChg>
      </pc:sldMasterChg>
      <pc:sldMasterChg chg="modTransition modSldLayout">
        <pc:chgData name="Moetaz Mostafa" userId="b00cb082-59b7-46e5-b737-fbd565aabb9c" providerId="ADAL" clId="{49066171-F043-45BD-8A4D-44FFCF70B85B}" dt="2021-02-01T15:37:49.158" v="198"/>
        <pc:sldMasterMkLst>
          <pc:docMk/>
          <pc:sldMasterMk cId="1682863379" sldId="2147483765"/>
        </pc:sldMasterMkLst>
        <pc:sldLayoutChg chg="modTransition">
          <pc:chgData name="Moetaz Mostafa" userId="b00cb082-59b7-46e5-b737-fbd565aabb9c" providerId="ADAL" clId="{49066171-F043-45BD-8A4D-44FFCF70B85B}" dt="2021-02-01T15:37:49.158" v="198"/>
          <pc:sldLayoutMkLst>
            <pc:docMk/>
            <pc:sldMasterMk cId="1682863379" sldId="2147483765"/>
            <pc:sldLayoutMk cId="3007818320" sldId="2147483766"/>
          </pc:sldLayoutMkLst>
        </pc:sldLayoutChg>
        <pc:sldLayoutChg chg="modTransition">
          <pc:chgData name="Moetaz Mostafa" userId="b00cb082-59b7-46e5-b737-fbd565aabb9c" providerId="ADAL" clId="{49066171-F043-45BD-8A4D-44FFCF70B85B}" dt="2021-02-01T15:37:49.158" v="198"/>
          <pc:sldLayoutMkLst>
            <pc:docMk/>
            <pc:sldMasterMk cId="1682863379" sldId="2147483765"/>
            <pc:sldLayoutMk cId="2701225443" sldId="2147483767"/>
          </pc:sldLayoutMkLst>
        </pc:sldLayoutChg>
        <pc:sldLayoutChg chg="modTransition">
          <pc:chgData name="Moetaz Mostafa" userId="b00cb082-59b7-46e5-b737-fbd565aabb9c" providerId="ADAL" clId="{49066171-F043-45BD-8A4D-44FFCF70B85B}" dt="2021-02-01T15:37:49.158" v="198"/>
          <pc:sldLayoutMkLst>
            <pc:docMk/>
            <pc:sldMasterMk cId="1682863379" sldId="2147483765"/>
            <pc:sldLayoutMk cId="3055709816" sldId="2147483768"/>
          </pc:sldLayoutMkLst>
        </pc:sldLayoutChg>
        <pc:sldLayoutChg chg="modTransition">
          <pc:chgData name="Moetaz Mostafa" userId="b00cb082-59b7-46e5-b737-fbd565aabb9c" providerId="ADAL" clId="{49066171-F043-45BD-8A4D-44FFCF70B85B}" dt="2021-02-01T15:37:49.158" v="198"/>
          <pc:sldLayoutMkLst>
            <pc:docMk/>
            <pc:sldMasterMk cId="1682863379" sldId="2147483765"/>
            <pc:sldLayoutMk cId="2684949968" sldId="2147483769"/>
          </pc:sldLayoutMkLst>
        </pc:sldLayoutChg>
        <pc:sldLayoutChg chg="modTransition">
          <pc:chgData name="Moetaz Mostafa" userId="b00cb082-59b7-46e5-b737-fbd565aabb9c" providerId="ADAL" clId="{49066171-F043-45BD-8A4D-44FFCF70B85B}" dt="2021-02-01T15:37:49.158" v="198"/>
          <pc:sldLayoutMkLst>
            <pc:docMk/>
            <pc:sldMasterMk cId="1682863379" sldId="2147483765"/>
            <pc:sldLayoutMk cId="3579906078" sldId="2147483770"/>
          </pc:sldLayoutMkLst>
        </pc:sldLayoutChg>
        <pc:sldLayoutChg chg="modTransition">
          <pc:chgData name="Moetaz Mostafa" userId="b00cb082-59b7-46e5-b737-fbd565aabb9c" providerId="ADAL" clId="{49066171-F043-45BD-8A4D-44FFCF70B85B}" dt="2021-02-01T15:37:49.158" v="198"/>
          <pc:sldLayoutMkLst>
            <pc:docMk/>
            <pc:sldMasterMk cId="1682863379" sldId="2147483765"/>
            <pc:sldLayoutMk cId="3355993356" sldId="2147483771"/>
          </pc:sldLayoutMkLst>
        </pc:sldLayoutChg>
        <pc:sldLayoutChg chg="modTransition">
          <pc:chgData name="Moetaz Mostafa" userId="b00cb082-59b7-46e5-b737-fbd565aabb9c" providerId="ADAL" clId="{49066171-F043-45BD-8A4D-44FFCF70B85B}" dt="2021-02-01T15:37:49.158" v="198"/>
          <pc:sldLayoutMkLst>
            <pc:docMk/>
            <pc:sldMasterMk cId="1682863379" sldId="2147483765"/>
            <pc:sldLayoutMk cId="830406557" sldId="2147483772"/>
          </pc:sldLayoutMkLst>
        </pc:sldLayoutChg>
        <pc:sldLayoutChg chg="modTransition">
          <pc:chgData name="Moetaz Mostafa" userId="b00cb082-59b7-46e5-b737-fbd565aabb9c" providerId="ADAL" clId="{49066171-F043-45BD-8A4D-44FFCF70B85B}" dt="2021-02-01T15:37:49.158" v="198"/>
          <pc:sldLayoutMkLst>
            <pc:docMk/>
            <pc:sldMasterMk cId="1682863379" sldId="2147483765"/>
            <pc:sldLayoutMk cId="3612437362" sldId="2147483773"/>
          </pc:sldLayoutMkLst>
        </pc:sldLayoutChg>
        <pc:sldLayoutChg chg="modTransition">
          <pc:chgData name="Moetaz Mostafa" userId="b00cb082-59b7-46e5-b737-fbd565aabb9c" providerId="ADAL" clId="{49066171-F043-45BD-8A4D-44FFCF70B85B}" dt="2021-02-01T15:37:49.158" v="198"/>
          <pc:sldLayoutMkLst>
            <pc:docMk/>
            <pc:sldMasterMk cId="1682863379" sldId="2147483765"/>
            <pc:sldLayoutMk cId="1386915071" sldId="2147483774"/>
          </pc:sldLayoutMkLst>
        </pc:sldLayoutChg>
        <pc:sldLayoutChg chg="modTransition">
          <pc:chgData name="Moetaz Mostafa" userId="b00cb082-59b7-46e5-b737-fbd565aabb9c" providerId="ADAL" clId="{49066171-F043-45BD-8A4D-44FFCF70B85B}" dt="2021-02-01T15:37:49.158" v="198"/>
          <pc:sldLayoutMkLst>
            <pc:docMk/>
            <pc:sldMasterMk cId="1682863379" sldId="2147483765"/>
            <pc:sldLayoutMk cId="2087181175" sldId="2147483775"/>
          </pc:sldLayoutMkLst>
        </pc:sldLayoutChg>
        <pc:sldLayoutChg chg="modTransition">
          <pc:chgData name="Moetaz Mostafa" userId="b00cb082-59b7-46e5-b737-fbd565aabb9c" providerId="ADAL" clId="{49066171-F043-45BD-8A4D-44FFCF70B85B}" dt="2021-02-01T15:37:49.158" v="198"/>
          <pc:sldLayoutMkLst>
            <pc:docMk/>
            <pc:sldMasterMk cId="1682863379" sldId="2147483765"/>
            <pc:sldLayoutMk cId="2996353712" sldId="2147483776"/>
          </pc:sldLayoutMkLst>
        </pc:sldLayoutChg>
        <pc:sldLayoutChg chg="modTransition">
          <pc:chgData name="Moetaz Mostafa" userId="b00cb082-59b7-46e5-b737-fbd565aabb9c" providerId="ADAL" clId="{49066171-F043-45BD-8A4D-44FFCF70B85B}" dt="2021-02-01T15:37:49.158" v="198"/>
          <pc:sldLayoutMkLst>
            <pc:docMk/>
            <pc:sldMasterMk cId="1682863379" sldId="2147483765"/>
            <pc:sldLayoutMk cId="951387583" sldId="2147483777"/>
          </pc:sldLayoutMkLst>
        </pc:sldLayoutChg>
      </pc:sldMasterChg>
      <pc:sldMasterChg chg="modTransition modSldLayout">
        <pc:chgData name="Moetaz Mostafa" userId="b00cb082-59b7-46e5-b737-fbd565aabb9c" providerId="ADAL" clId="{49066171-F043-45BD-8A4D-44FFCF70B85B}" dt="2021-02-01T15:37:49.158" v="198"/>
        <pc:sldMasterMkLst>
          <pc:docMk/>
          <pc:sldMasterMk cId="1151392862" sldId="2147483792"/>
        </pc:sldMasterMkLst>
        <pc:sldLayoutChg chg="modTransition">
          <pc:chgData name="Moetaz Mostafa" userId="b00cb082-59b7-46e5-b737-fbd565aabb9c" providerId="ADAL" clId="{49066171-F043-45BD-8A4D-44FFCF70B85B}" dt="2021-02-01T15:37:49.158" v="198"/>
          <pc:sldLayoutMkLst>
            <pc:docMk/>
            <pc:sldMasterMk cId="1151392862" sldId="2147483792"/>
            <pc:sldLayoutMk cId="3049023921" sldId="2147483793"/>
          </pc:sldLayoutMkLst>
        </pc:sldLayoutChg>
        <pc:sldLayoutChg chg="modTransition">
          <pc:chgData name="Moetaz Mostafa" userId="b00cb082-59b7-46e5-b737-fbd565aabb9c" providerId="ADAL" clId="{49066171-F043-45BD-8A4D-44FFCF70B85B}" dt="2021-02-01T15:37:49.158" v="198"/>
          <pc:sldLayoutMkLst>
            <pc:docMk/>
            <pc:sldMasterMk cId="1151392862" sldId="2147483792"/>
            <pc:sldLayoutMk cId="3495322624" sldId="2147483794"/>
          </pc:sldLayoutMkLst>
        </pc:sldLayoutChg>
        <pc:sldLayoutChg chg="modTransition">
          <pc:chgData name="Moetaz Mostafa" userId="b00cb082-59b7-46e5-b737-fbd565aabb9c" providerId="ADAL" clId="{49066171-F043-45BD-8A4D-44FFCF70B85B}" dt="2021-02-01T15:37:49.158" v="198"/>
          <pc:sldLayoutMkLst>
            <pc:docMk/>
            <pc:sldMasterMk cId="1151392862" sldId="2147483792"/>
            <pc:sldLayoutMk cId="666437478" sldId="2147483795"/>
          </pc:sldLayoutMkLst>
        </pc:sldLayoutChg>
        <pc:sldLayoutChg chg="modTransition">
          <pc:chgData name="Moetaz Mostafa" userId="b00cb082-59b7-46e5-b737-fbd565aabb9c" providerId="ADAL" clId="{49066171-F043-45BD-8A4D-44FFCF70B85B}" dt="2021-02-01T15:37:49.158" v="198"/>
          <pc:sldLayoutMkLst>
            <pc:docMk/>
            <pc:sldMasterMk cId="1151392862" sldId="2147483792"/>
            <pc:sldLayoutMk cId="1418067230" sldId="2147483796"/>
          </pc:sldLayoutMkLst>
        </pc:sldLayoutChg>
        <pc:sldLayoutChg chg="modTransition">
          <pc:chgData name="Moetaz Mostafa" userId="b00cb082-59b7-46e5-b737-fbd565aabb9c" providerId="ADAL" clId="{49066171-F043-45BD-8A4D-44FFCF70B85B}" dt="2021-02-01T15:37:49.158" v="198"/>
          <pc:sldLayoutMkLst>
            <pc:docMk/>
            <pc:sldMasterMk cId="1151392862" sldId="2147483792"/>
            <pc:sldLayoutMk cId="4148017343" sldId="2147483797"/>
          </pc:sldLayoutMkLst>
        </pc:sldLayoutChg>
        <pc:sldLayoutChg chg="modTransition">
          <pc:chgData name="Moetaz Mostafa" userId="b00cb082-59b7-46e5-b737-fbd565aabb9c" providerId="ADAL" clId="{49066171-F043-45BD-8A4D-44FFCF70B85B}" dt="2021-02-01T15:37:49.158" v="198"/>
          <pc:sldLayoutMkLst>
            <pc:docMk/>
            <pc:sldMasterMk cId="1151392862" sldId="2147483792"/>
            <pc:sldLayoutMk cId="2881623765" sldId="2147483798"/>
          </pc:sldLayoutMkLst>
        </pc:sldLayoutChg>
        <pc:sldLayoutChg chg="modTransition">
          <pc:chgData name="Moetaz Mostafa" userId="b00cb082-59b7-46e5-b737-fbd565aabb9c" providerId="ADAL" clId="{49066171-F043-45BD-8A4D-44FFCF70B85B}" dt="2021-02-01T15:37:49.158" v="198"/>
          <pc:sldLayoutMkLst>
            <pc:docMk/>
            <pc:sldMasterMk cId="1151392862" sldId="2147483792"/>
            <pc:sldLayoutMk cId="3067983309" sldId="2147483799"/>
          </pc:sldLayoutMkLst>
        </pc:sldLayoutChg>
        <pc:sldLayoutChg chg="modTransition">
          <pc:chgData name="Moetaz Mostafa" userId="b00cb082-59b7-46e5-b737-fbd565aabb9c" providerId="ADAL" clId="{49066171-F043-45BD-8A4D-44FFCF70B85B}" dt="2021-02-01T15:37:49.158" v="198"/>
          <pc:sldLayoutMkLst>
            <pc:docMk/>
            <pc:sldMasterMk cId="1151392862" sldId="2147483792"/>
            <pc:sldLayoutMk cId="470590325" sldId="2147483800"/>
          </pc:sldLayoutMkLst>
        </pc:sldLayoutChg>
        <pc:sldLayoutChg chg="modTransition">
          <pc:chgData name="Moetaz Mostafa" userId="b00cb082-59b7-46e5-b737-fbd565aabb9c" providerId="ADAL" clId="{49066171-F043-45BD-8A4D-44FFCF70B85B}" dt="2021-02-01T15:37:49.158" v="198"/>
          <pc:sldLayoutMkLst>
            <pc:docMk/>
            <pc:sldMasterMk cId="1151392862" sldId="2147483792"/>
            <pc:sldLayoutMk cId="4198358616" sldId="2147483801"/>
          </pc:sldLayoutMkLst>
        </pc:sldLayoutChg>
        <pc:sldLayoutChg chg="modTransition">
          <pc:chgData name="Moetaz Mostafa" userId="b00cb082-59b7-46e5-b737-fbd565aabb9c" providerId="ADAL" clId="{49066171-F043-45BD-8A4D-44FFCF70B85B}" dt="2021-02-01T15:37:49.158" v="198"/>
          <pc:sldLayoutMkLst>
            <pc:docMk/>
            <pc:sldMasterMk cId="1151392862" sldId="2147483792"/>
            <pc:sldLayoutMk cId="713070636" sldId="2147483802"/>
          </pc:sldLayoutMkLst>
        </pc:sldLayoutChg>
        <pc:sldLayoutChg chg="modTransition">
          <pc:chgData name="Moetaz Mostafa" userId="b00cb082-59b7-46e5-b737-fbd565aabb9c" providerId="ADAL" clId="{49066171-F043-45BD-8A4D-44FFCF70B85B}" dt="2021-02-01T15:37:49.158" v="198"/>
          <pc:sldLayoutMkLst>
            <pc:docMk/>
            <pc:sldMasterMk cId="1151392862" sldId="2147483792"/>
            <pc:sldLayoutMk cId="3925596118" sldId="2147483803"/>
          </pc:sldLayoutMkLst>
        </pc:sldLayoutChg>
        <pc:sldLayoutChg chg="modTransition">
          <pc:chgData name="Moetaz Mostafa" userId="b00cb082-59b7-46e5-b737-fbd565aabb9c" providerId="ADAL" clId="{49066171-F043-45BD-8A4D-44FFCF70B85B}" dt="2021-02-01T15:37:49.158" v="198"/>
          <pc:sldLayoutMkLst>
            <pc:docMk/>
            <pc:sldMasterMk cId="1151392862" sldId="2147483792"/>
            <pc:sldLayoutMk cId="851022578" sldId="2147483804"/>
          </pc:sldLayoutMkLst>
        </pc:sldLayoutChg>
      </pc:sldMasterChg>
      <pc:sldMasterChg chg="del delSldLayout">
        <pc:chgData name="Moetaz Mostafa" userId="b00cb082-59b7-46e5-b737-fbd565aabb9c" providerId="ADAL" clId="{49066171-F043-45BD-8A4D-44FFCF70B85B}" dt="2021-01-29T01:23:53.210" v="3" actId="47"/>
        <pc:sldMasterMkLst>
          <pc:docMk/>
          <pc:sldMasterMk cId="2181222734" sldId="2147483805"/>
        </pc:sldMasterMkLst>
        <pc:sldLayoutChg chg="del">
          <pc:chgData name="Moetaz Mostafa" userId="b00cb082-59b7-46e5-b737-fbd565aabb9c" providerId="ADAL" clId="{49066171-F043-45BD-8A4D-44FFCF70B85B}" dt="2021-01-29T01:23:53.210" v="3" actId="47"/>
          <pc:sldLayoutMkLst>
            <pc:docMk/>
            <pc:sldMasterMk cId="2181222734" sldId="2147483805"/>
            <pc:sldLayoutMk cId="2209174274" sldId="2147483806"/>
          </pc:sldLayoutMkLst>
        </pc:sldLayoutChg>
        <pc:sldLayoutChg chg="del">
          <pc:chgData name="Moetaz Mostafa" userId="b00cb082-59b7-46e5-b737-fbd565aabb9c" providerId="ADAL" clId="{49066171-F043-45BD-8A4D-44FFCF70B85B}" dt="2021-01-29T01:23:53.210" v="3" actId="47"/>
          <pc:sldLayoutMkLst>
            <pc:docMk/>
            <pc:sldMasterMk cId="2181222734" sldId="2147483805"/>
            <pc:sldLayoutMk cId="3445891406" sldId="2147483808"/>
          </pc:sldLayoutMkLst>
        </pc:sldLayoutChg>
        <pc:sldLayoutChg chg="del">
          <pc:chgData name="Moetaz Mostafa" userId="b00cb082-59b7-46e5-b737-fbd565aabb9c" providerId="ADAL" clId="{49066171-F043-45BD-8A4D-44FFCF70B85B}" dt="2021-01-29T01:23:53.210" v="3" actId="47"/>
          <pc:sldLayoutMkLst>
            <pc:docMk/>
            <pc:sldMasterMk cId="2181222734" sldId="2147483805"/>
            <pc:sldLayoutMk cId="3182063995" sldId="2147483809"/>
          </pc:sldLayoutMkLst>
        </pc:sldLayoutChg>
        <pc:sldLayoutChg chg="del">
          <pc:chgData name="Moetaz Mostafa" userId="b00cb082-59b7-46e5-b737-fbd565aabb9c" providerId="ADAL" clId="{49066171-F043-45BD-8A4D-44FFCF70B85B}" dt="2021-01-29T01:23:53.210" v="3" actId="47"/>
          <pc:sldLayoutMkLst>
            <pc:docMk/>
            <pc:sldMasterMk cId="2181222734" sldId="2147483805"/>
            <pc:sldLayoutMk cId="2872898489" sldId="2147483810"/>
          </pc:sldLayoutMkLst>
        </pc:sldLayoutChg>
        <pc:sldLayoutChg chg="del">
          <pc:chgData name="Moetaz Mostafa" userId="b00cb082-59b7-46e5-b737-fbd565aabb9c" providerId="ADAL" clId="{49066171-F043-45BD-8A4D-44FFCF70B85B}" dt="2021-01-29T01:23:53.210" v="3" actId="47"/>
          <pc:sldLayoutMkLst>
            <pc:docMk/>
            <pc:sldMasterMk cId="2181222734" sldId="2147483805"/>
            <pc:sldLayoutMk cId="1492376821" sldId="2147483811"/>
          </pc:sldLayoutMkLst>
        </pc:sldLayoutChg>
        <pc:sldLayoutChg chg="del">
          <pc:chgData name="Moetaz Mostafa" userId="b00cb082-59b7-46e5-b737-fbd565aabb9c" providerId="ADAL" clId="{49066171-F043-45BD-8A4D-44FFCF70B85B}" dt="2021-01-29T01:23:53.210" v="3" actId="47"/>
          <pc:sldLayoutMkLst>
            <pc:docMk/>
            <pc:sldMasterMk cId="2181222734" sldId="2147483805"/>
            <pc:sldLayoutMk cId="1379979840" sldId="2147483812"/>
          </pc:sldLayoutMkLst>
        </pc:sldLayoutChg>
        <pc:sldLayoutChg chg="del">
          <pc:chgData name="Moetaz Mostafa" userId="b00cb082-59b7-46e5-b737-fbd565aabb9c" providerId="ADAL" clId="{49066171-F043-45BD-8A4D-44FFCF70B85B}" dt="2021-01-29T01:23:53.210" v="3" actId="47"/>
          <pc:sldLayoutMkLst>
            <pc:docMk/>
            <pc:sldMasterMk cId="2181222734" sldId="2147483805"/>
            <pc:sldLayoutMk cId="3193533063" sldId="2147483813"/>
          </pc:sldLayoutMkLst>
        </pc:sldLayoutChg>
        <pc:sldLayoutChg chg="del">
          <pc:chgData name="Moetaz Mostafa" userId="b00cb082-59b7-46e5-b737-fbd565aabb9c" providerId="ADAL" clId="{49066171-F043-45BD-8A4D-44FFCF70B85B}" dt="2021-01-29T01:23:53.210" v="3" actId="47"/>
          <pc:sldLayoutMkLst>
            <pc:docMk/>
            <pc:sldMasterMk cId="2181222734" sldId="2147483805"/>
            <pc:sldLayoutMk cId="3720642305" sldId="2147483814"/>
          </pc:sldLayoutMkLst>
        </pc:sldLayoutChg>
        <pc:sldLayoutChg chg="del">
          <pc:chgData name="Moetaz Mostafa" userId="b00cb082-59b7-46e5-b737-fbd565aabb9c" providerId="ADAL" clId="{49066171-F043-45BD-8A4D-44FFCF70B85B}" dt="2021-01-29T01:23:53.210" v="3" actId="47"/>
          <pc:sldLayoutMkLst>
            <pc:docMk/>
            <pc:sldMasterMk cId="2181222734" sldId="2147483805"/>
            <pc:sldLayoutMk cId="114142656" sldId="2147483815"/>
          </pc:sldLayoutMkLst>
        </pc:sldLayoutChg>
        <pc:sldLayoutChg chg="del">
          <pc:chgData name="Moetaz Mostafa" userId="b00cb082-59b7-46e5-b737-fbd565aabb9c" providerId="ADAL" clId="{49066171-F043-45BD-8A4D-44FFCF70B85B}" dt="2021-01-29T01:23:53.210" v="3" actId="47"/>
          <pc:sldLayoutMkLst>
            <pc:docMk/>
            <pc:sldMasterMk cId="2181222734" sldId="2147483805"/>
            <pc:sldLayoutMk cId="1232970456" sldId="2147483816"/>
          </pc:sldLayoutMkLst>
        </pc:sldLayoutChg>
        <pc:sldLayoutChg chg="del">
          <pc:chgData name="Moetaz Mostafa" userId="b00cb082-59b7-46e5-b737-fbd565aabb9c" providerId="ADAL" clId="{49066171-F043-45BD-8A4D-44FFCF70B85B}" dt="2021-01-29T01:23:53.210" v="3" actId="47"/>
          <pc:sldLayoutMkLst>
            <pc:docMk/>
            <pc:sldMasterMk cId="2181222734" sldId="2147483805"/>
            <pc:sldLayoutMk cId="4234809129" sldId="2147483817"/>
          </pc:sldLayoutMkLst>
        </pc:sldLayoutChg>
        <pc:sldLayoutChg chg="del">
          <pc:chgData name="Moetaz Mostafa" userId="b00cb082-59b7-46e5-b737-fbd565aabb9c" providerId="ADAL" clId="{49066171-F043-45BD-8A4D-44FFCF70B85B}" dt="2021-01-29T01:23:53.210" v="3" actId="47"/>
          <pc:sldLayoutMkLst>
            <pc:docMk/>
            <pc:sldMasterMk cId="2181222734" sldId="2147483805"/>
            <pc:sldLayoutMk cId="1177639001" sldId="2147483818"/>
          </pc:sldLayoutMkLst>
        </pc:sldLayoutChg>
        <pc:sldLayoutChg chg="del">
          <pc:chgData name="Moetaz Mostafa" userId="b00cb082-59b7-46e5-b737-fbd565aabb9c" providerId="ADAL" clId="{49066171-F043-45BD-8A4D-44FFCF70B85B}" dt="2021-01-29T01:23:53.210" v="3" actId="47"/>
          <pc:sldLayoutMkLst>
            <pc:docMk/>
            <pc:sldMasterMk cId="2181222734" sldId="2147483805"/>
            <pc:sldLayoutMk cId="3278673887" sldId="2147483819"/>
          </pc:sldLayoutMkLst>
        </pc:sldLayoutChg>
      </pc:sldMasterChg>
      <pc:sldMasterChg chg="del modTransition delSldLayout modSldLayout">
        <pc:chgData name="Moetaz Mostafa" userId="b00cb082-59b7-46e5-b737-fbd565aabb9c" providerId="ADAL" clId="{49066171-F043-45BD-8A4D-44FFCF70B85B}" dt="2021-02-01T19:47:41.650" v="1195" actId="2696"/>
        <pc:sldMasterMkLst>
          <pc:docMk/>
          <pc:sldMasterMk cId="1006432456" sldId="2147483820"/>
        </pc:sldMasterMkLst>
        <pc:sldLayoutChg chg="del modTransition">
          <pc:chgData name="Moetaz Mostafa" userId="b00cb082-59b7-46e5-b737-fbd565aabb9c" providerId="ADAL" clId="{49066171-F043-45BD-8A4D-44FFCF70B85B}" dt="2021-02-01T19:47:41.650" v="1195" actId="2696"/>
          <pc:sldLayoutMkLst>
            <pc:docMk/>
            <pc:sldMasterMk cId="1006432456" sldId="2147483820"/>
            <pc:sldLayoutMk cId="1666845941" sldId="2147483821"/>
          </pc:sldLayoutMkLst>
        </pc:sldLayoutChg>
        <pc:sldLayoutChg chg="del modTransition">
          <pc:chgData name="Moetaz Mostafa" userId="b00cb082-59b7-46e5-b737-fbd565aabb9c" providerId="ADAL" clId="{49066171-F043-45BD-8A4D-44FFCF70B85B}" dt="2021-02-01T19:47:41.650" v="1195" actId="2696"/>
          <pc:sldLayoutMkLst>
            <pc:docMk/>
            <pc:sldMasterMk cId="1006432456" sldId="2147483820"/>
            <pc:sldLayoutMk cId="508957534" sldId="2147483822"/>
          </pc:sldLayoutMkLst>
        </pc:sldLayoutChg>
        <pc:sldLayoutChg chg="del modTransition">
          <pc:chgData name="Moetaz Mostafa" userId="b00cb082-59b7-46e5-b737-fbd565aabb9c" providerId="ADAL" clId="{49066171-F043-45BD-8A4D-44FFCF70B85B}" dt="2021-02-01T19:47:41.650" v="1195" actId="2696"/>
          <pc:sldLayoutMkLst>
            <pc:docMk/>
            <pc:sldMasterMk cId="1006432456" sldId="2147483820"/>
            <pc:sldLayoutMk cId="1773282643" sldId="2147483823"/>
          </pc:sldLayoutMkLst>
        </pc:sldLayoutChg>
        <pc:sldLayoutChg chg="del modTransition">
          <pc:chgData name="Moetaz Mostafa" userId="b00cb082-59b7-46e5-b737-fbd565aabb9c" providerId="ADAL" clId="{49066171-F043-45BD-8A4D-44FFCF70B85B}" dt="2021-02-01T19:47:41.650" v="1195" actId="2696"/>
          <pc:sldLayoutMkLst>
            <pc:docMk/>
            <pc:sldMasterMk cId="1006432456" sldId="2147483820"/>
            <pc:sldLayoutMk cId="3438190994" sldId="2147483824"/>
          </pc:sldLayoutMkLst>
        </pc:sldLayoutChg>
        <pc:sldLayoutChg chg="del modTransition">
          <pc:chgData name="Moetaz Mostafa" userId="b00cb082-59b7-46e5-b737-fbd565aabb9c" providerId="ADAL" clId="{49066171-F043-45BD-8A4D-44FFCF70B85B}" dt="2021-02-01T19:47:41.650" v="1195" actId="2696"/>
          <pc:sldLayoutMkLst>
            <pc:docMk/>
            <pc:sldMasterMk cId="1006432456" sldId="2147483820"/>
            <pc:sldLayoutMk cId="1451556340" sldId="2147483825"/>
          </pc:sldLayoutMkLst>
        </pc:sldLayoutChg>
        <pc:sldLayoutChg chg="del modTransition">
          <pc:chgData name="Moetaz Mostafa" userId="b00cb082-59b7-46e5-b737-fbd565aabb9c" providerId="ADAL" clId="{49066171-F043-45BD-8A4D-44FFCF70B85B}" dt="2021-02-01T19:47:41.650" v="1195" actId="2696"/>
          <pc:sldLayoutMkLst>
            <pc:docMk/>
            <pc:sldMasterMk cId="1006432456" sldId="2147483820"/>
            <pc:sldLayoutMk cId="1358598310" sldId="2147483826"/>
          </pc:sldLayoutMkLst>
        </pc:sldLayoutChg>
        <pc:sldLayoutChg chg="del modTransition">
          <pc:chgData name="Moetaz Mostafa" userId="b00cb082-59b7-46e5-b737-fbd565aabb9c" providerId="ADAL" clId="{49066171-F043-45BD-8A4D-44FFCF70B85B}" dt="2021-02-01T19:47:41.650" v="1195" actId="2696"/>
          <pc:sldLayoutMkLst>
            <pc:docMk/>
            <pc:sldMasterMk cId="1006432456" sldId="2147483820"/>
            <pc:sldLayoutMk cId="1090774672" sldId="2147483827"/>
          </pc:sldLayoutMkLst>
        </pc:sldLayoutChg>
        <pc:sldLayoutChg chg="del modTransition">
          <pc:chgData name="Moetaz Mostafa" userId="b00cb082-59b7-46e5-b737-fbd565aabb9c" providerId="ADAL" clId="{49066171-F043-45BD-8A4D-44FFCF70B85B}" dt="2021-02-01T19:47:41.650" v="1195" actId="2696"/>
          <pc:sldLayoutMkLst>
            <pc:docMk/>
            <pc:sldMasterMk cId="1006432456" sldId="2147483820"/>
            <pc:sldLayoutMk cId="3148742249" sldId="2147483828"/>
          </pc:sldLayoutMkLst>
        </pc:sldLayoutChg>
        <pc:sldLayoutChg chg="del modTransition">
          <pc:chgData name="Moetaz Mostafa" userId="b00cb082-59b7-46e5-b737-fbd565aabb9c" providerId="ADAL" clId="{49066171-F043-45BD-8A4D-44FFCF70B85B}" dt="2021-02-01T19:47:41.650" v="1195" actId="2696"/>
          <pc:sldLayoutMkLst>
            <pc:docMk/>
            <pc:sldMasterMk cId="1006432456" sldId="2147483820"/>
            <pc:sldLayoutMk cId="11172483" sldId="2147483829"/>
          </pc:sldLayoutMkLst>
        </pc:sldLayoutChg>
        <pc:sldLayoutChg chg="del modTransition">
          <pc:chgData name="Moetaz Mostafa" userId="b00cb082-59b7-46e5-b737-fbd565aabb9c" providerId="ADAL" clId="{49066171-F043-45BD-8A4D-44FFCF70B85B}" dt="2021-02-01T19:47:41.650" v="1195" actId="2696"/>
          <pc:sldLayoutMkLst>
            <pc:docMk/>
            <pc:sldMasterMk cId="1006432456" sldId="2147483820"/>
            <pc:sldLayoutMk cId="3919060552" sldId="2147483830"/>
          </pc:sldLayoutMkLst>
        </pc:sldLayoutChg>
        <pc:sldLayoutChg chg="del modTransition">
          <pc:chgData name="Moetaz Mostafa" userId="b00cb082-59b7-46e5-b737-fbd565aabb9c" providerId="ADAL" clId="{49066171-F043-45BD-8A4D-44FFCF70B85B}" dt="2021-02-01T19:47:41.650" v="1195" actId="2696"/>
          <pc:sldLayoutMkLst>
            <pc:docMk/>
            <pc:sldMasterMk cId="1006432456" sldId="2147483820"/>
            <pc:sldLayoutMk cId="1475950609" sldId="2147483831"/>
          </pc:sldLayoutMkLst>
        </pc:sldLayoutChg>
      </pc:sldMasterChg>
      <pc:sldMasterChg chg="add del modTransition addSldLayout delSldLayout modSldLayout">
        <pc:chgData name="Moetaz Mostafa" userId="b00cb082-59b7-46e5-b737-fbd565aabb9c" providerId="ADAL" clId="{49066171-F043-45BD-8A4D-44FFCF70B85B}" dt="2021-02-01T15:37:49.158" v="198"/>
        <pc:sldMasterMkLst>
          <pc:docMk/>
          <pc:sldMasterMk cId="4248768747" sldId="2147483832"/>
        </pc:sldMasterMkLst>
        <pc:sldLayoutChg chg="add del modTransition">
          <pc:chgData name="Moetaz Mostafa" userId="b00cb082-59b7-46e5-b737-fbd565aabb9c" providerId="ADAL" clId="{49066171-F043-45BD-8A4D-44FFCF70B85B}" dt="2021-02-01T15:37:49.158" v="198"/>
          <pc:sldLayoutMkLst>
            <pc:docMk/>
            <pc:sldMasterMk cId="4248768747" sldId="2147483832"/>
            <pc:sldLayoutMk cId="3519869120" sldId="2147483833"/>
          </pc:sldLayoutMkLst>
        </pc:sldLayoutChg>
        <pc:sldLayoutChg chg="add del modTransition">
          <pc:chgData name="Moetaz Mostafa" userId="b00cb082-59b7-46e5-b737-fbd565aabb9c" providerId="ADAL" clId="{49066171-F043-45BD-8A4D-44FFCF70B85B}" dt="2021-02-01T15:37:49.158" v="198"/>
          <pc:sldLayoutMkLst>
            <pc:docMk/>
            <pc:sldMasterMk cId="4248768747" sldId="2147483832"/>
            <pc:sldLayoutMk cId="540935268" sldId="2147483834"/>
          </pc:sldLayoutMkLst>
        </pc:sldLayoutChg>
        <pc:sldLayoutChg chg="add del modTransition">
          <pc:chgData name="Moetaz Mostafa" userId="b00cb082-59b7-46e5-b737-fbd565aabb9c" providerId="ADAL" clId="{49066171-F043-45BD-8A4D-44FFCF70B85B}" dt="2021-02-01T15:37:49.158" v="198"/>
          <pc:sldLayoutMkLst>
            <pc:docMk/>
            <pc:sldMasterMk cId="4248768747" sldId="2147483832"/>
            <pc:sldLayoutMk cId="3344669514" sldId="2147483835"/>
          </pc:sldLayoutMkLst>
        </pc:sldLayoutChg>
        <pc:sldLayoutChg chg="add del modTransition">
          <pc:chgData name="Moetaz Mostafa" userId="b00cb082-59b7-46e5-b737-fbd565aabb9c" providerId="ADAL" clId="{49066171-F043-45BD-8A4D-44FFCF70B85B}" dt="2021-02-01T15:37:49.158" v="198"/>
          <pc:sldLayoutMkLst>
            <pc:docMk/>
            <pc:sldMasterMk cId="4248768747" sldId="2147483832"/>
            <pc:sldLayoutMk cId="2408887688" sldId="2147483836"/>
          </pc:sldLayoutMkLst>
        </pc:sldLayoutChg>
        <pc:sldLayoutChg chg="add del modTransition">
          <pc:chgData name="Moetaz Mostafa" userId="b00cb082-59b7-46e5-b737-fbd565aabb9c" providerId="ADAL" clId="{49066171-F043-45BD-8A4D-44FFCF70B85B}" dt="2021-02-01T15:37:49.158" v="198"/>
          <pc:sldLayoutMkLst>
            <pc:docMk/>
            <pc:sldMasterMk cId="4248768747" sldId="2147483832"/>
            <pc:sldLayoutMk cId="2409064320" sldId="2147483837"/>
          </pc:sldLayoutMkLst>
        </pc:sldLayoutChg>
        <pc:sldLayoutChg chg="add del modTransition">
          <pc:chgData name="Moetaz Mostafa" userId="b00cb082-59b7-46e5-b737-fbd565aabb9c" providerId="ADAL" clId="{49066171-F043-45BD-8A4D-44FFCF70B85B}" dt="2021-02-01T15:37:49.158" v="198"/>
          <pc:sldLayoutMkLst>
            <pc:docMk/>
            <pc:sldMasterMk cId="4248768747" sldId="2147483832"/>
            <pc:sldLayoutMk cId="802834353" sldId="2147483838"/>
          </pc:sldLayoutMkLst>
        </pc:sldLayoutChg>
        <pc:sldLayoutChg chg="add del modTransition">
          <pc:chgData name="Moetaz Mostafa" userId="b00cb082-59b7-46e5-b737-fbd565aabb9c" providerId="ADAL" clId="{49066171-F043-45BD-8A4D-44FFCF70B85B}" dt="2021-02-01T15:37:49.158" v="198"/>
          <pc:sldLayoutMkLst>
            <pc:docMk/>
            <pc:sldMasterMk cId="4248768747" sldId="2147483832"/>
            <pc:sldLayoutMk cId="13023167" sldId="2147483839"/>
          </pc:sldLayoutMkLst>
        </pc:sldLayoutChg>
        <pc:sldLayoutChg chg="add del modTransition">
          <pc:chgData name="Moetaz Mostafa" userId="b00cb082-59b7-46e5-b737-fbd565aabb9c" providerId="ADAL" clId="{49066171-F043-45BD-8A4D-44FFCF70B85B}" dt="2021-02-01T15:37:49.158" v="198"/>
          <pc:sldLayoutMkLst>
            <pc:docMk/>
            <pc:sldMasterMk cId="4248768747" sldId="2147483832"/>
            <pc:sldLayoutMk cId="467166503" sldId="2147483840"/>
          </pc:sldLayoutMkLst>
        </pc:sldLayoutChg>
        <pc:sldLayoutChg chg="add del modTransition">
          <pc:chgData name="Moetaz Mostafa" userId="b00cb082-59b7-46e5-b737-fbd565aabb9c" providerId="ADAL" clId="{49066171-F043-45BD-8A4D-44FFCF70B85B}" dt="2021-02-01T15:37:49.158" v="198"/>
          <pc:sldLayoutMkLst>
            <pc:docMk/>
            <pc:sldMasterMk cId="4248768747" sldId="2147483832"/>
            <pc:sldLayoutMk cId="3165686777" sldId="2147483841"/>
          </pc:sldLayoutMkLst>
        </pc:sldLayoutChg>
        <pc:sldLayoutChg chg="add del modTransition">
          <pc:chgData name="Moetaz Mostafa" userId="b00cb082-59b7-46e5-b737-fbd565aabb9c" providerId="ADAL" clId="{49066171-F043-45BD-8A4D-44FFCF70B85B}" dt="2021-02-01T15:37:49.158" v="198"/>
          <pc:sldLayoutMkLst>
            <pc:docMk/>
            <pc:sldMasterMk cId="4248768747" sldId="2147483832"/>
            <pc:sldLayoutMk cId="2192123702" sldId="2147483842"/>
          </pc:sldLayoutMkLst>
        </pc:sldLayoutChg>
        <pc:sldLayoutChg chg="add del modTransition">
          <pc:chgData name="Moetaz Mostafa" userId="b00cb082-59b7-46e5-b737-fbd565aabb9c" providerId="ADAL" clId="{49066171-F043-45BD-8A4D-44FFCF70B85B}" dt="2021-02-01T15:37:49.158" v="198"/>
          <pc:sldLayoutMkLst>
            <pc:docMk/>
            <pc:sldMasterMk cId="4248768747" sldId="2147483832"/>
            <pc:sldLayoutMk cId="4255249505" sldId="2147483843"/>
          </pc:sldLayoutMkLst>
        </pc:sldLayoutChg>
      </pc:sldMasterChg>
      <pc:sldMasterChg chg="modTransition modSldLayout">
        <pc:chgData name="Moetaz Mostafa" userId="b00cb082-59b7-46e5-b737-fbd565aabb9c" providerId="ADAL" clId="{49066171-F043-45BD-8A4D-44FFCF70B85B}" dt="2021-02-01T15:37:49.158" v="198"/>
        <pc:sldMasterMkLst>
          <pc:docMk/>
          <pc:sldMasterMk cId="1898473146" sldId="2147483844"/>
        </pc:sldMasterMkLst>
        <pc:sldLayoutChg chg="modTransition">
          <pc:chgData name="Moetaz Mostafa" userId="b00cb082-59b7-46e5-b737-fbd565aabb9c" providerId="ADAL" clId="{49066171-F043-45BD-8A4D-44FFCF70B85B}" dt="2021-02-01T15:37:49.158" v="198"/>
          <pc:sldLayoutMkLst>
            <pc:docMk/>
            <pc:sldMasterMk cId="1898473146" sldId="2147483844"/>
            <pc:sldLayoutMk cId="1870357322" sldId="2147483845"/>
          </pc:sldLayoutMkLst>
        </pc:sldLayoutChg>
        <pc:sldLayoutChg chg="modTransition">
          <pc:chgData name="Moetaz Mostafa" userId="b00cb082-59b7-46e5-b737-fbd565aabb9c" providerId="ADAL" clId="{49066171-F043-45BD-8A4D-44FFCF70B85B}" dt="2021-02-01T15:37:49.158" v="198"/>
          <pc:sldLayoutMkLst>
            <pc:docMk/>
            <pc:sldMasterMk cId="1898473146" sldId="2147483844"/>
            <pc:sldLayoutMk cId="3343482496" sldId="2147483846"/>
          </pc:sldLayoutMkLst>
        </pc:sldLayoutChg>
        <pc:sldLayoutChg chg="modTransition">
          <pc:chgData name="Moetaz Mostafa" userId="b00cb082-59b7-46e5-b737-fbd565aabb9c" providerId="ADAL" clId="{49066171-F043-45BD-8A4D-44FFCF70B85B}" dt="2021-02-01T15:37:49.158" v="198"/>
          <pc:sldLayoutMkLst>
            <pc:docMk/>
            <pc:sldMasterMk cId="1898473146" sldId="2147483844"/>
            <pc:sldLayoutMk cId="2370545023" sldId="2147483847"/>
          </pc:sldLayoutMkLst>
        </pc:sldLayoutChg>
        <pc:sldLayoutChg chg="modTransition">
          <pc:chgData name="Moetaz Mostafa" userId="b00cb082-59b7-46e5-b737-fbd565aabb9c" providerId="ADAL" clId="{49066171-F043-45BD-8A4D-44FFCF70B85B}" dt="2021-02-01T15:37:49.158" v="198"/>
          <pc:sldLayoutMkLst>
            <pc:docMk/>
            <pc:sldMasterMk cId="1898473146" sldId="2147483844"/>
            <pc:sldLayoutMk cId="277838564" sldId="2147483848"/>
          </pc:sldLayoutMkLst>
        </pc:sldLayoutChg>
        <pc:sldLayoutChg chg="modTransition">
          <pc:chgData name="Moetaz Mostafa" userId="b00cb082-59b7-46e5-b737-fbd565aabb9c" providerId="ADAL" clId="{49066171-F043-45BD-8A4D-44FFCF70B85B}" dt="2021-02-01T15:37:49.158" v="198"/>
          <pc:sldLayoutMkLst>
            <pc:docMk/>
            <pc:sldMasterMk cId="1898473146" sldId="2147483844"/>
            <pc:sldLayoutMk cId="2428318680" sldId="2147483849"/>
          </pc:sldLayoutMkLst>
        </pc:sldLayoutChg>
        <pc:sldLayoutChg chg="modTransition">
          <pc:chgData name="Moetaz Mostafa" userId="b00cb082-59b7-46e5-b737-fbd565aabb9c" providerId="ADAL" clId="{49066171-F043-45BD-8A4D-44FFCF70B85B}" dt="2021-02-01T15:37:49.158" v="198"/>
          <pc:sldLayoutMkLst>
            <pc:docMk/>
            <pc:sldMasterMk cId="1898473146" sldId="2147483844"/>
            <pc:sldLayoutMk cId="3971821314" sldId="2147483850"/>
          </pc:sldLayoutMkLst>
        </pc:sldLayoutChg>
        <pc:sldLayoutChg chg="modTransition">
          <pc:chgData name="Moetaz Mostafa" userId="b00cb082-59b7-46e5-b737-fbd565aabb9c" providerId="ADAL" clId="{49066171-F043-45BD-8A4D-44FFCF70B85B}" dt="2021-02-01T15:37:49.158" v="198"/>
          <pc:sldLayoutMkLst>
            <pc:docMk/>
            <pc:sldMasterMk cId="1898473146" sldId="2147483844"/>
            <pc:sldLayoutMk cId="981442270" sldId="2147483851"/>
          </pc:sldLayoutMkLst>
        </pc:sldLayoutChg>
        <pc:sldLayoutChg chg="modTransition">
          <pc:chgData name="Moetaz Mostafa" userId="b00cb082-59b7-46e5-b737-fbd565aabb9c" providerId="ADAL" clId="{49066171-F043-45BD-8A4D-44FFCF70B85B}" dt="2021-02-01T15:37:49.158" v="198"/>
          <pc:sldLayoutMkLst>
            <pc:docMk/>
            <pc:sldMasterMk cId="1898473146" sldId="2147483844"/>
            <pc:sldLayoutMk cId="2217687094" sldId="2147483852"/>
          </pc:sldLayoutMkLst>
        </pc:sldLayoutChg>
        <pc:sldLayoutChg chg="modTransition">
          <pc:chgData name="Moetaz Mostafa" userId="b00cb082-59b7-46e5-b737-fbd565aabb9c" providerId="ADAL" clId="{49066171-F043-45BD-8A4D-44FFCF70B85B}" dt="2021-02-01T15:37:49.158" v="198"/>
          <pc:sldLayoutMkLst>
            <pc:docMk/>
            <pc:sldMasterMk cId="1898473146" sldId="2147483844"/>
            <pc:sldLayoutMk cId="1402495217" sldId="2147483853"/>
          </pc:sldLayoutMkLst>
        </pc:sldLayoutChg>
        <pc:sldLayoutChg chg="modTransition">
          <pc:chgData name="Moetaz Mostafa" userId="b00cb082-59b7-46e5-b737-fbd565aabb9c" providerId="ADAL" clId="{49066171-F043-45BD-8A4D-44FFCF70B85B}" dt="2021-02-01T15:37:49.158" v="198"/>
          <pc:sldLayoutMkLst>
            <pc:docMk/>
            <pc:sldMasterMk cId="1898473146" sldId="2147483844"/>
            <pc:sldLayoutMk cId="4081217482" sldId="2147483854"/>
          </pc:sldLayoutMkLst>
        </pc:sldLayoutChg>
        <pc:sldLayoutChg chg="modTransition">
          <pc:chgData name="Moetaz Mostafa" userId="b00cb082-59b7-46e5-b737-fbd565aabb9c" providerId="ADAL" clId="{49066171-F043-45BD-8A4D-44FFCF70B85B}" dt="2021-02-01T15:37:49.158" v="198"/>
          <pc:sldLayoutMkLst>
            <pc:docMk/>
            <pc:sldMasterMk cId="1898473146" sldId="2147483844"/>
            <pc:sldLayoutMk cId="3772620616" sldId="2147483855"/>
          </pc:sldLayoutMkLst>
        </pc:sldLayoutChg>
        <pc:sldLayoutChg chg="modTransition">
          <pc:chgData name="Moetaz Mostafa" userId="b00cb082-59b7-46e5-b737-fbd565aabb9c" providerId="ADAL" clId="{49066171-F043-45BD-8A4D-44FFCF70B85B}" dt="2021-02-01T15:37:49.158" v="198"/>
          <pc:sldLayoutMkLst>
            <pc:docMk/>
            <pc:sldMasterMk cId="1898473146" sldId="2147483844"/>
            <pc:sldLayoutMk cId="54160710" sldId="2147483856"/>
          </pc:sldLayoutMkLst>
        </pc:sldLayoutChg>
        <pc:sldLayoutChg chg="modTransition">
          <pc:chgData name="Moetaz Mostafa" userId="b00cb082-59b7-46e5-b737-fbd565aabb9c" providerId="ADAL" clId="{49066171-F043-45BD-8A4D-44FFCF70B85B}" dt="2021-02-01T15:37:49.158" v="198"/>
          <pc:sldLayoutMkLst>
            <pc:docMk/>
            <pc:sldMasterMk cId="1898473146" sldId="2147483844"/>
            <pc:sldLayoutMk cId="1431494691" sldId="2147483857"/>
          </pc:sldLayoutMkLst>
        </pc:sldLayoutChg>
      </pc:sldMasterChg>
    </pc:docChg>
  </pc:docChgLst>
  <pc:docChgLst>
    <pc:chgData name="Moetaz Mostafa" userId="b00cb082-59b7-46e5-b737-fbd565aabb9c" providerId="ADAL" clId="{D7277A46-E8DD-4D14-B631-EB850299359D}"/>
    <pc:docChg chg="undo custSel mod delSld modSld sldOrd">
      <pc:chgData name="Moetaz Mostafa" userId="b00cb082-59b7-46e5-b737-fbd565aabb9c" providerId="ADAL" clId="{D7277A46-E8DD-4D14-B631-EB850299359D}" dt="2021-01-29T01:02:00.737" v="310" actId="115"/>
      <pc:docMkLst>
        <pc:docMk/>
      </pc:docMkLst>
      <pc:sldChg chg="modSp del mod ord">
        <pc:chgData name="Moetaz Mostafa" userId="b00cb082-59b7-46e5-b737-fbd565aabb9c" providerId="ADAL" clId="{D7277A46-E8DD-4D14-B631-EB850299359D}" dt="2021-01-28T23:28:50.153" v="141" actId="47"/>
        <pc:sldMkLst>
          <pc:docMk/>
          <pc:sldMk cId="0" sldId="257"/>
        </pc:sldMkLst>
        <pc:spChg chg="mod">
          <ac:chgData name="Moetaz Mostafa" userId="b00cb082-59b7-46e5-b737-fbd565aabb9c" providerId="ADAL" clId="{D7277A46-E8DD-4D14-B631-EB850299359D}" dt="2021-01-28T22:00:44.614" v="9" actId="20577"/>
          <ac:spMkLst>
            <pc:docMk/>
            <pc:sldMk cId="0" sldId="257"/>
            <ac:spMk id="308" creationId="{00000000-0000-0000-0000-000000000000}"/>
          </ac:spMkLst>
        </pc:spChg>
        <pc:spChg chg="mod">
          <ac:chgData name="Moetaz Mostafa" userId="b00cb082-59b7-46e5-b737-fbd565aabb9c" providerId="ADAL" clId="{D7277A46-E8DD-4D14-B631-EB850299359D}" dt="2021-01-28T22:00:54.971" v="22" actId="20577"/>
          <ac:spMkLst>
            <pc:docMk/>
            <pc:sldMk cId="0" sldId="257"/>
            <ac:spMk id="309" creationId="{00000000-0000-0000-0000-000000000000}"/>
          </ac:spMkLst>
        </pc:spChg>
        <pc:spChg chg="mod">
          <ac:chgData name="Moetaz Mostafa" userId="b00cb082-59b7-46e5-b737-fbd565aabb9c" providerId="ADAL" clId="{D7277A46-E8DD-4D14-B631-EB850299359D}" dt="2021-01-28T22:01:16.384" v="23" actId="20577"/>
          <ac:spMkLst>
            <pc:docMk/>
            <pc:sldMk cId="0" sldId="257"/>
            <ac:spMk id="312" creationId="{00000000-0000-0000-0000-000000000000}"/>
          </ac:spMkLst>
        </pc:spChg>
        <pc:spChg chg="mod">
          <ac:chgData name="Moetaz Mostafa" userId="b00cb082-59b7-46e5-b737-fbd565aabb9c" providerId="ADAL" clId="{D7277A46-E8DD-4D14-B631-EB850299359D}" dt="2021-01-28T22:01:19.316" v="24" actId="20577"/>
          <ac:spMkLst>
            <pc:docMk/>
            <pc:sldMk cId="0" sldId="257"/>
            <ac:spMk id="318" creationId="{00000000-0000-0000-0000-000000000000}"/>
          </ac:spMkLst>
        </pc:spChg>
      </pc:sldChg>
      <pc:sldChg chg="del">
        <pc:chgData name="Moetaz Mostafa" userId="b00cb082-59b7-46e5-b737-fbd565aabb9c" providerId="ADAL" clId="{D7277A46-E8DD-4D14-B631-EB850299359D}" dt="2021-01-28T22:01:57.235" v="26" actId="47"/>
        <pc:sldMkLst>
          <pc:docMk/>
          <pc:sldMk cId="2946020909" sldId="339"/>
        </pc:sldMkLst>
      </pc:sldChg>
      <pc:sldChg chg="modSp del mod">
        <pc:chgData name="Moetaz Mostafa" userId="b00cb082-59b7-46e5-b737-fbd565aabb9c" providerId="ADAL" clId="{D7277A46-E8DD-4D14-B631-EB850299359D}" dt="2021-01-28T22:18:34.440" v="76" actId="47"/>
        <pc:sldMkLst>
          <pc:docMk/>
          <pc:sldMk cId="2840020399" sldId="350"/>
        </pc:sldMkLst>
        <pc:picChg chg="mod">
          <ac:chgData name="Moetaz Mostafa" userId="b00cb082-59b7-46e5-b737-fbd565aabb9c" providerId="ADAL" clId="{D7277A46-E8DD-4D14-B631-EB850299359D}" dt="2021-01-28T22:18:31.890" v="75" actId="1076"/>
          <ac:picMkLst>
            <pc:docMk/>
            <pc:sldMk cId="2840020399" sldId="350"/>
            <ac:picMk id="5" creationId="{00000000-0000-0000-0000-000000000000}"/>
          </ac:picMkLst>
        </pc:picChg>
      </pc:sldChg>
      <pc:sldChg chg="del">
        <pc:chgData name="Moetaz Mostafa" userId="b00cb082-59b7-46e5-b737-fbd565aabb9c" providerId="ADAL" clId="{D7277A46-E8DD-4D14-B631-EB850299359D}" dt="2021-01-28T22:01:55.417" v="25" actId="47"/>
        <pc:sldMkLst>
          <pc:docMk/>
          <pc:sldMk cId="479862925" sldId="351"/>
        </pc:sldMkLst>
      </pc:sldChg>
      <pc:sldChg chg="modSp mod ord">
        <pc:chgData name="Moetaz Mostafa" userId="b00cb082-59b7-46e5-b737-fbd565aabb9c" providerId="ADAL" clId="{D7277A46-E8DD-4D14-B631-EB850299359D}" dt="2021-01-29T01:00:54.442" v="287" actId="113"/>
        <pc:sldMkLst>
          <pc:docMk/>
          <pc:sldMk cId="3996178508" sldId="356"/>
        </pc:sldMkLst>
        <pc:spChg chg="mod">
          <ac:chgData name="Moetaz Mostafa" userId="b00cb082-59b7-46e5-b737-fbd565aabb9c" providerId="ADAL" clId="{D7277A46-E8DD-4D14-B631-EB850299359D}" dt="2021-01-29T01:00:54.442" v="287" actId="113"/>
          <ac:spMkLst>
            <pc:docMk/>
            <pc:sldMk cId="3996178508" sldId="356"/>
            <ac:spMk id="3" creationId="{00000000-0000-0000-0000-000000000000}"/>
          </ac:spMkLst>
        </pc:spChg>
        <pc:spChg chg="mod">
          <ac:chgData name="Moetaz Mostafa" userId="b00cb082-59b7-46e5-b737-fbd565aabb9c" providerId="ADAL" clId="{D7277A46-E8DD-4D14-B631-EB850299359D}" dt="2021-01-28T22:50:52.273" v="98" actId="20577"/>
          <ac:spMkLst>
            <pc:docMk/>
            <pc:sldMk cId="3996178508" sldId="356"/>
            <ac:spMk id="5" creationId="{00000000-0000-0000-0000-000000000000}"/>
          </ac:spMkLst>
        </pc:spChg>
      </pc:sldChg>
      <pc:sldChg chg="modSp mod ord">
        <pc:chgData name="Moetaz Mostafa" userId="b00cb082-59b7-46e5-b737-fbd565aabb9c" providerId="ADAL" clId="{D7277A46-E8DD-4D14-B631-EB850299359D}" dt="2021-01-28T23:51:05.625" v="170" actId="20577"/>
        <pc:sldMkLst>
          <pc:docMk/>
          <pc:sldMk cId="3352040265" sldId="357"/>
        </pc:sldMkLst>
        <pc:spChg chg="mod">
          <ac:chgData name="Moetaz Mostafa" userId="b00cb082-59b7-46e5-b737-fbd565aabb9c" providerId="ADAL" clId="{D7277A46-E8DD-4D14-B631-EB850299359D}" dt="2021-01-28T23:51:05.625" v="170" actId="20577"/>
          <ac:spMkLst>
            <pc:docMk/>
            <pc:sldMk cId="3352040265" sldId="357"/>
            <ac:spMk id="6" creationId="{00000000-0000-0000-0000-000000000000}"/>
          </ac:spMkLst>
        </pc:spChg>
      </pc:sldChg>
      <pc:sldChg chg="del">
        <pc:chgData name="Moetaz Mostafa" userId="b00cb082-59b7-46e5-b737-fbd565aabb9c" providerId="ADAL" clId="{D7277A46-E8DD-4D14-B631-EB850299359D}" dt="2021-01-28T22:15:31.741" v="38" actId="47"/>
        <pc:sldMkLst>
          <pc:docMk/>
          <pc:sldMk cId="3757060272" sldId="367"/>
        </pc:sldMkLst>
      </pc:sldChg>
      <pc:sldChg chg="ord">
        <pc:chgData name="Moetaz Mostafa" userId="b00cb082-59b7-46e5-b737-fbd565aabb9c" providerId="ADAL" clId="{D7277A46-E8DD-4D14-B631-EB850299359D}" dt="2021-01-29T00:52:10.856" v="207"/>
        <pc:sldMkLst>
          <pc:docMk/>
          <pc:sldMk cId="1240021739" sldId="369"/>
        </pc:sldMkLst>
      </pc:sldChg>
      <pc:sldChg chg="modSp del mod">
        <pc:chgData name="Moetaz Mostafa" userId="b00cb082-59b7-46e5-b737-fbd565aabb9c" providerId="ADAL" clId="{D7277A46-E8DD-4D14-B631-EB850299359D}" dt="2021-01-29T00:49:39.984" v="203" actId="2696"/>
        <pc:sldMkLst>
          <pc:docMk/>
          <pc:sldMk cId="2181879191" sldId="369"/>
        </pc:sldMkLst>
        <pc:spChg chg="mod">
          <ac:chgData name="Moetaz Mostafa" userId="b00cb082-59b7-46e5-b737-fbd565aabb9c" providerId="ADAL" clId="{D7277A46-E8DD-4D14-B631-EB850299359D}" dt="2021-01-29T00:47:25.774" v="202" actId="207"/>
          <ac:spMkLst>
            <pc:docMk/>
            <pc:sldMk cId="2181879191" sldId="369"/>
            <ac:spMk id="2" creationId="{00000000-0000-0000-0000-000000000000}"/>
          </ac:spMkLst>
        </pc:spChg>
      </pc:sldChg>
      <pc:sldChg chg="del">
        <pc:chgData name="Moetaz Mostafa" userId="b00cb082-59b7-46e5-b737-fbd565aabb9c" providerId="ADAL" clId="{D7277A46-E8DD-4D14-B631-EB850299359D}" dt="2021-01-29T00:49:39.984" v="203" actId="2696"/>
        <pc:sldMkLst>
          <pc:docMk/>
          <pc:sldMk cId="151961966" sldId="370"/>
        </pc:sldMkLst>
      </pc:sldChg>
      <pc:sldChg chg="modSp mod">
        <pc:chgData name="Moetaz Mostafa" userId="b00cb082-59b7-46e5-b737-fbd565aabb9c" providerId="ADAL" clId="{D7277A46-E8DD-4D14-B631-EB850299359D}" dt="2021-01-29T01:02:00.737" v="310" actId="115"/>
        <pc:sldMkLst>
          <pc:docMk/>
          <pc:sldMk cId="3705095610" sldId="370"/>
        </pc:sldMkLst>
        <pc:spChg chg="mod">
          <ac:chgData name="Moetaz Mostafa" userId="b00cb082-59b7-46e5-b737-fbd565aabb9c" providerId="ADAL" clId="{D7277A46-E8DD-4D14-B631-EB850299359D}" dt="2021-01-29T01:02:00.737" v="310" actId="115"/>
          <ac:spMkLst>
            <pc:docMk/>
            <pc:sldMk cId="3705095610" sldId="370"/>
            <ac:spMk id="3" creationId="{00000000-0000-0000-0000-000000000000}"/>
          </ac:spMkLst>
        </pc:spChg>
      </pc:sldChg>
      <pc:sldChg chg="modSp mod">
        <pc:chgData name="Moetaz Mostafa" userId="b00cb082-59b7-46e5-b737-fbd565aabb9c" providerId="ADAL" clId="{D7277A46-E8DD-4D14-B631-EB850299359D}" dt="2021-01-28T23:56:30.176" v="176" actId="207"/>
        <pc:sldMkLst>
          <pc:docMk/>
          <pc:sldMk cId="2170221026" sldId="375"/>
        </pc:sldMkLst>
        <pc:spChg chg="mod">
          <ac:chgData name="Moetaz Mostafa" userId="b00cb082-59b7-46e5-b737-fbd565aabb9c" providerId="ADAL" clId="{D7277A46-E8DD-4D14-B631-EB850299359D}" dt="2021-01-28T23:56:30.176" v="176" actId="207"/>
          <ac:spMkLst>
            <pc:docMk/>
            <pc:sldMk cId="2170221026" sldId="375"/>
            <ac:spMk id="2" creationId="{00000000-0000-0000-0000-000000000000}"/>
          </ac:spMkLst>
        </pc:spChg>
      </pc:sldChg>
      <pc:sldChg chg="del">
        <pc:chgData name="Moetaz Mostafa" userId="b00cb082-59b7-46e5-b737-fbd565aabb9c" providerId="ADAL" clId="{D7277A46-E8DD-4D14-B631-EB850299359D}" dt="2021-01-29T00:49:39.984" v="203" actId="2696"/>
        <pc:sldMkLst>
          <pc:docMk/>
          <pc:sldMk cId="2732189510" sldId="376"/>
        </pc:sldMkLst>
      </pc:sldChg>
      <pc:sldChg chg="del">
        <pc:chgData name="Moetaz Mostafa" userId="b00cb082-59b7-46e5-b737-fbd565aabb9c" providerId="ADAL" clId="{D7277A46-E8DD-4D14-B631-EB850299359D}" dt="2021-01-29T00:49:39.984" v="203" actId="2696"/>
        <pc:sldMkLst>
          <pc:docMk/>
          <pc:sldMk cId="2148962282" sldId="381"/>
        </pc:sldMkLst>
      </pc:sldChg>
      <pc:sldChg chg="modSp mod ord">
        <pc:chgData name="Moetaz Mostafa" userId="b00cb082-59b7-46e5-b737-fbd565aabb9c" providerId="ADAL" clId="{D7277A46-E8DD-4D14-B631-EB850299359D}" dt="2021-01-28T22:56:08.398" v="140" actId="122"/>
        <pc:sldMkLst>
          <pc:docMk/>
          <pc:sldMk cId="2837970362" sldId="407"/>
        </pc:sldMkLst>
        <pc:spChg chg="mod">
          <ac:chgData name="Moetaz Mostafa" userId="b00cb082-59b7-46e5-b737-fbd565aabb9c" providerId="ADAL" clId="{D7277A46-E8DD-4D14-B631-EB850299359D}" dt="2021-01-28T22:17:49.669" v="64" actId="20577"/>
          <ac:spMkLst>
            <pc:docMk/>
            <pc:sldMk cId="2837970362" sldId="407"/>
            <ac:spMk id="5" creationId="{A2F0CC58-5084-4649-A4E0-5A077FA03F20}"/>
          </ac:spMkLst>
        </pc:spChg>
        <pc:spChg chg="mod">
          <ac:chgData name="Moetaz Mostafa" userId="b00cb082-59b7-46e5-b737-fbd565aabb9c" providerId="ADAL" clId="{D7277A46-E8DD-4D14-B631-EB850299359D}" dt="2021-01-28T22:56:08.398" v="140" actId="122"/>
          <ac:spMkLst>
            <pc:docMk/>
            <pc:sldMk cId="2837970362" sldId="407"/>
            <ac:spMk id="6" creationId="{139B076B-7EE5-460D-A431-6CF86C2E30D2}"/>
          </ac:spMkLst>
        </pc:spChg>
        <pc:picChg chg="mod">
          <ac:chgData name="Moetaz Mostafa" userId="b00cb082-59b7-46e5-b737-fbd565aabb9c" providerId="ADAL" clId="{D7277A46-E8DD-4D14-B631-EB850299359D}" dt="2021-01-28T22:18:59.245" v="81" actId="1076"/>
          <ac:picMkLst>
            <pc:docMk/>
            <pc:sldMk cId="2837970362" sldId="407"/>
            <ac:picMk id="2" creationId="{00000000-0000-0000-0000-000000000000}"/>
          </ac:picMkLst>
        </pc:picChg>
      </pc:sldChg>
      <pc:sldChg chg="addSp delSp modSp mod ord setBg setClrOvrMap">
        <pc:chgData name="Moetaz Mostafa" userId="b00cb082-59b7-46e5-b737-fbd565aabb9c" providerId="ADAL" clId="{D7277A46-E8DD-4D14-B631-EB850299359D}" dt="2021-01-29T00:57:58.062" v="285" actId="207"/>
        <pc:sldMkLst>
          <pc:docMk/>
          <pc:sldMk cId="2500823260" sldId="408"/>
        </pc:sldMkLst>
        <pc:spChg chg="mod ord">
          <ac:chgData name="Moetaz Mostafa" userId="b00cb082-59b7-46e5-b737-fbd565aabb9c" providerId="ADAL" clId="{D7277A46-E8DD-4D14-B631-EB850299359D}" dt="2021-01-29T00:05:40.993" v="188" actId="26606"/>
          <ac:spMkLst>
            <pc:docMk/>
            <pc:sldMk cId="2500823260" sldId="408"/>
            <ac:spMk id="6" creationId="{B9702F8B-0525-4CD0-A5E9-169C1E8E95EE}"/>
          </ac:spMkLst>
        </pc:spChg>
        <pc:spChg chg="add mod">
          <ac:chgData name="Moetaz Mostafa" userId="b00cb082-59b7-46e5-b737-fbd565aabb9c" providerId="ADAL" clId="{D7277A46-E8DD-4D14-B631-EB850299359D}" dt="2021-01-29T00:57:58.062" v="285" actId="207"/>
          <ac:spMkLst>
            <pc:docMk/>
            <pc:sldMk cId="2500823260" sldId="408"/>
            <ac:spMk id="8" creationId="{09E4BF67-82D0-4934-94E1-6A9E71521333}"/>
          </ac:spMkLst>
        </pc:spChg>
        <pc:spChg chg="add del">
          <ac:chgData name="Moetaz Mostafa" userId="b00cb082-59b7-46e5-b737-fbd565aabb9c" providerId="ADAL" clId="{D7277A46-E8DD-4D14-B631-EB850299359D}" dt="2021-01-29T00:05:40.993" v="188" actId="26606"/>
          <ac:spMkLst>
            <pc:docMk/>
            <pc:sldMk cId="2500823260" sldId="408"/>
            <ac:spMk id="12" creationId="{42A4FC2C-047E-45A5-965D-8E1E3BF09BC6}"/>
          </ac:spMkLst>
        </pc:spChg>
        <pc:picChg chg="add del mod">
          <ac:chgData name="Moetaz Mostafa" userId="b00cb082-59b7-46e5-b737-fbd565aabb9c" providerId="ADAL" clId="{D7277A46-E8DD-4D14-B631-EB850299359D}" dt="2021-01-29T00:04:55.089" v="181" actId="478"/>
          <ac:picMkLst>
            <pc:docMk/>
            <pc:sldMk cId="2500823260" sldId="408"/>
            <ac:picMk id="3" creationId="{ED950C65-C6CB-4B3F-81C0-D1A8534D0007}"/>
          </ac:picMkLst>
        </pc:picChg>
        <pc:picChg chg="del mod">
          <ac:chgData name="Moetaz Mostafa" userId="b00cb082-59b7-46e5-b737-fbd565aabb9c" providerId="ADAL" clId="{D7277A46-E8DD-4D14-B631-EB850299359D}" dt="2021-01-28T23:48:04.738" v="165" actId="478"/>
          <ac:picMkLst>
            <pc:docMk/>
            <pc:sldMk cId="2500823260" sldId="408"/>
            <ac:picMk id="5" creationId="{127C7D6C-1BEF-4F1E-9D61-8F5345EA8C06}"/>
          </ac:picMkLst>
        </pc:picChg>
        <pc:picChg chg="add mod">
          <ac:chgData name="Moetaz Mostafa" userId="b00cb082-59b7-46e5-b737-fbd565aabb9c" providerId="ADAL" clId="{D7277A46-E8DD-4D14-B631-EB850299359D}" dt="2021-01-29T00:06:36.702" v="200" actId="14100"/>
          <ac:picMkLst>
            <pc:docMk/>
            <pc:sldMk cId="2500823260" sldId="408"/>
            <ac:picMk id="7" creationId="{370A0266-C3FC-49E2-82B6-0D743AC88C82}"/>
          </ac:picMkLst>
        </pc:picChg>
      </pc:sldChg>
      <pc:sldMasterChg chg="delSldLayout">
        <pc:chgData name="Moetaz Mostafa" userId="b00cb082-59b7-46e5-b737-fbd565aabb9c" providerId="ADAL" clId="{D7277A46-E8DD-4D14-B631-EB850299359D}" dt="2021-01-28T23:28:50.153" v="141" actId="47"/>
        <pc:sldMasterMkLst>
          <pc:docMk/>
          <pc:sldMasterMk cId="2181222734" sldId="2147483805"/>
        </pc:sldMasterMkLst>
        <pc:sldLayoutChg chg="del">
          <pc:chgData name="Moetaz Mostafa" userId="b00cb082-59b7-46e5-b737-fbd565aabb9c" providerId="ADAL" clId="{D7277A46-E8DD-4D14-B631-EB850299359D}" dt="2021-01-28T23:28:50.153" v="141" actId="47"/>
          <pc:sldLayoutMkLst>
            <pc:docMk/>
            <pc:sldMasterMk cId="2181222734" sldId="2147483805"/>
            <pc:sldLayoutMk cId="923584841" sldId="2147483807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38B305-D722-42E5-8063-1CBB50D882FE}" type="datetimeFigureOut">
              <a:rPr lang="en-US" smtClean="0"/>
              <a:t>1/19/2022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CB6705-7686-4BE6-91D2-5145886D7E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5683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66742AF9-BC22-42F8-BA37-727F17D70F9B}" type="datetimeFigureOut">
              <a:rPr lang="en-US" smtClean="0"/>
              <a:t>1/19/2022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7988" y="696913"/>
            <a:ext cx="6194425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2DA5A4B8-75F5-4872-88BD-6A2FBE3F30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5115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A5A4B8-75F5-4872-88BD-6A2FBE3F30C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6741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961A3B-B3FF-45AD-AE53-3EAE3CA5F39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569590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961A3B-B3FF-45AD-AE53-3EAE3CA5F39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708183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961A3B-B3FF-45AD-AE53-3EAE3CA5F39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469801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961A3B-B3FF-45AD-AE53-3EAE3CA5F39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571651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961A3B-B3FF-45AD-AE53-3EAE3CA5F39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62462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961A3B-B3FF-45AD-AE53-3EAE3CA5F39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1580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961A3B-B3FF-45AD-AE53-3EAE3CA5F39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996470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A5A4B8-75F5-4872-88BD-6A2FBE3F30C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2812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961A3B-B3FF-45AD-AE53-3EAE3CA5F39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996470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961A3B-B3FF-45AD-AE53-3EAE3CA5F39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577466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961A3B-B3FF-45AD-AE53-3EAE3CA5F39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461817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961A3B-B3FF-45AD-AE53-3EAE3CA5F39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4271180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A5A4B8-75F5-4872-88BD-6A2FBE3F30C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5255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961A3B-B3FF-45AD-AE53-3EAE3CA5F39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347654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961A3B-B3FF-45AD-AE53-3EAE3CA5F39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998225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cs typeface="Calibri"/>
              </a:rPr>
              <a:t>Because we are considering the uncased model, the sentence was lowercased first. We can see that the words ["i", "have", "a", "new"] are present in the tokenizer’s vocabulary, but the word "gpu" is not. Consequently, the tokenizer splits "gpu" into known subwords: ["gp" and "##u"]. "##" means that the rest of the token should be attached to the previous one without space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Univers LT Std 55" panose="020B0603020202020204"/>
              </a:rPr>
              <a:t>(for decoding or reversal of the tokenization). </a:t>
            </a:r>
          </a:p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961A3B-B3FF-45AD-AE53-3EAE3CA5F39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70727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cs typeface="Calibri"/>
              </a:rPr>
              <a:t>The XLNetTokenizer uses SentencePiece for example, which is also why in the example earlier the "▁" character was included in the vocabulary. Decoding with SentencePiece is very easy since all tokens can just be concatenated and "▁" is replaced by a space.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961A3B-B3FF-45AD-AE53-3EAE3CA5F39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222515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961A3B-B3FF-45AD-AE53-3EAE3CA5F39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3090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961A3B-B3FF-45AD-AE53-3EAE3CA5F39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78321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961A3B-B3FF-45AD-AE53-3EAE3CA5F39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43765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le Slide Red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379413" y="1188294"/>
            <a:ext cx="11430000" cy="1033638"/>
          </a:xfrm>
        </p:spPr>
        <p:txBody>
          <a:bodyPr tIns="0" rIns="0" anchor="b" anchorCtr="0"/>
          <a:lstStyle>
            <a:lvl1pPr>
              <a:defRPr sz="32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379412" y="2215700"/>
            <a:ext cx="6815525" cy="1211850"/>
          </a:xfrm>
        </p:spPr>
        <p:txBody>
          <a:bodyPr rIns="0">
            <a:norm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4914" y="507143"/>
            <a:ext cx="3572623" cy="820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6077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5A493-B8F2-422D-BEF7-742713532379}" type="datetimeFigureOut">
              <a:rPr lang="en-US" smtClean="0"/>
              <a:t>1/19/2022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3A09D-B89B-4633-8D2B-84441EE229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0653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633" y="1709739"/>
            <a:ext cx="10512862" cy="2852737"/>
          </a:xfrm>
        </p:spPr>
        <p:txBody>
          <a:bodyPr anchor="b"/>
          <a:lstStyle>
            <a:lvl1pPr>
              <a:defRPr sz="5998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633" y="4589464"/>
            <a:ext cx="10512862" cy="1500187"/>
          </a:xfrm>
        </p:spPr>
        <p:txBody>
          <a:bodyPr/>
          <a:lstStyle>
            <a:lvl1pPr marL="0" indent="0">
              <a:buNone/>
              <a:defRPr sz="2399">
                <a:solidFill>
                  <a:schemeClr val="tx1">
                    <a:tint val="75000"/>
                  </a:schemeClr>
                </a:solidFill>
              </a:defRPr>
            </a:lvl1pPr>
            <a:lvl2pPr marL="457063" indent="0">
              <a:buNone/>
              <a:defRPr sz="19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5A493-B8F2-422D-BEF7-742713532379}" type="datetimeFigureOut">
              <a:rPr lang="en-US" smtClean="0"/>
              <a:t>1/19/2022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3A09D-B89B-4633-8D2B-84441EE229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7105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7982" y="1825625"/>
            <a:ext cx="5180251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592" y="1825625"/>
            <a:ext cx="5180251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5A493-B8F2-422D-BEF7-742713532379}" type="datetimeFigureOut">
              <a:rPr lang="en-US" smtClean="0"/>
              <a:t>1/19/2022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3A09D-B89B-4633-8D2B-84441EE229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6577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569" y="365126"/>
            <a:ext cx="10512862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570" y="1681163"/>
            <a:ext cx="5156444" cy="823912"/>
          </a:xfrm>
        </p:spPr>
        <p:txBody>
          <a:bodyPr anchor="b"/>
          <a:lstStyle>
            <a:lvl1pPr marL="0" indent="0">
              <a:buNone/>
              <a:defRPr sz="2399" b="1"/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570" y="2505075"/>
            <a:ext cx="5156444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0593" y="1681163"/>
            <a:ext cx="5181838" cy="823912"/>
          </a:xfrm>
        </p:spPr>
        <p:txBody>
          <a:bodyPr anchor="b"/>
          <a:lstStyle>
            <a:lvl1pPr marL="0" indent="0">
              <a:buNone/>
              <a:defRPr sz="2399" b="1"/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593" y="2505075"/>
            <a:ext cx="518183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5A493-B8F2-422D-BEF7-742713532379}" type="datetimeFigureOut">
              <a:rPr lang="en-US" smtClean="0"/>
              <a:t>1/19/2022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3A09D-B89B-4633-8D2B-84441EE229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7634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5A493-B8F2-422D-BEF7-742713532379}" type="datetimeFigureOut">
              <a:rPr lang="en-US" smtClean="0"/>
              <a:t>1/19/2022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3A09D-B89B-4633-8D2B-84441EE229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9305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5A493-B8F2-422D-BEF7-742713532379}" type="datetimeFigureOut">
              <a:rPr lang="en-US" smtClean="0"/>
              <a:t>1/19/2022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3A09D-B89B-4633-8D2B-84441EE229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19320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570" y="457200"/>
            <a:ext cx="3931213" cy="1600200"/>
          </a:xfrm>
        </p:spPr>
        <p:txBody>
          <a:bodyPr anchor="b"/>
          <a:lstStyle>
            <a:lvl1pPr>
              <a:defRPr sz="319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838" y="987426"/>
            <a:ext cx="6170593" cy="4873625"/>
          </a:xfrm>
        </p:spPr>
        <p:txBody>
          <a:bodyPr/>
          <a:lstStyle>
            <a:lvl1pPr>
              <a:defRPr sz="3199"/>
            </a:lvl1pPr>
            <a:lvl2pPr>
              <a:defRPr sz="2799"/>
            </a:lvl2pPr>
            <a:lvl3pPr>
              <a:defRPr sz="2399"/>
            </a:lvl3pPr>
            <a:lvl4pPr>
              <a:defRPr sz="1999"/>
            </a:lvl4pPr>
            <a:lvl5pPr>
              <a:defRPr sz="1999"/>
            </a:lvl5pPr>
            <a:lvl6pPr>
              <a:defRPr sz="1999"/>
            </a:lvl6pPr>
            <a:lvl7pPr>
              <a:defRPr sz="1999"/>
            </a:lvl7pPr>
            <a:lvl8pPr>
              <a:defRPr sz="1999"/>
            </a:lvl8pPr>
            <a:lvl9pPr>
              <a:defRPr sz="1999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570" y="2057400"/>
            <a:ext cx="393121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5A493-B8F2-422D-BEF7-742713532379}" type="datetimeFigureOut">
              <a:rPr lang="en-US" smtClean="0"/>
              <a:t>1/19/2022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3A09D-B89B-4633-8D2B-84441EE229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4683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570" y="457200"/>
            <a:ext cx="3931213" cy="1600200"/>
          </a:xfrm>
        </p:spPr>
        <p:txBody>
          <a:bodyPr anchor="b"/>
          <a:lstStyle>
            <a:lvl1pPr>
              <a:defRPr sz="319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838" y="987426"/>
            <a:ext cx="6170593" cy="4873625"/>
          </a:xfrm>
        </p:spPr>
        <p:txBody>
          <a:bodyPr/>
          <a:lstStyle>
            <a:lvl1pPr marL="0" indent="0">
              <a:buNone/>
              <a:defRPr sz="3199"/>
            </a:lvl1pPr>
            <a:lvl2pPr marL="457063" indent="0">
              <a:buNone/>
              <a:defRPr sz="2799"/>
            </a:lvl2pPr>
            <a:lvl3pPr marL="914126" indent="0">
              <a:buNone/>
              <a:defRPr sz="2399"/>
            </a:lvl3pPr>
            <a:lvl4pPr marL="1371189" indent="0">
              <a:buNone/>
              <a:defRPr sz="1999"/>
            </a:lvl4pPr>
            <a:lvl5pPr marL="1828251" indent="0">
              <a:buNone/>
              <a:defRPr sz="1999"/>
            </a:lvl5pPr>
            <a:lvl6pPr marL="2285314" indent="0">
              <a:buNone/>
              <a:defRPr sz="1999"/>
            </a:lvl6pPr>
            <a:lvl7pPr marL="2742377" indent="0">
              <a:buNone/>
              <a:defRPr sz="1999"/>
            </a:lvl7pPr>
            <a:lvl8pPr marL="3199440" indent="0">
              <a:buNone/>
              <a:defRPr sz="1999"/>
            </a:lvl8pPr>
            <a:lvl9pPr marL="3656503" indent="0">
              <a:buNone/>
              <a:defRPr sz="1999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570" y="2057400"/>
            <a:ext cx="393121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5A493-B8F2-422D-BEF7-742713532379}" type="datetimeFigureOut">
              <a:rPr lang="en-US" smtClean="0"/>
              <a:t>1/19/2022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3A09D-B89B-4633-8D2B-84441EE229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22755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5A493-B8F2-422D-BEF7-742713532379}" type="datetimeFigureOut">
              <a:rPr lang="en-US" smtClean="0"/>
              <a:t>1/19/2022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3A09D-B89B-4633-8D2B-84441EE229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70414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2628" y="365125"/>
            <a:ext cx="262821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7982" y="365125"/>
            <a:ext cx="7732286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5A493-B8F2-422D-BEF7-742713532379}" type="datetimeFigureOut">
              <a:rPr lang="en-US" smtClean="0"/>
              <a:t>1/19/2022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3A09D-B89B-4633-8D2B-84441EE229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2571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" y="1"/>
            <a:ext cx="12188824" cy="618259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31" name="Footer Placeholder 4"/>
          <p:cNvSpPr txBox="1">
            <a:spLocks/>
          </p:cNvSpPr>
          <p:nvPr userDrawn="1"/>
        </p:nvSpPr>
        <p:spPr>
          <a:xfrm>
            <a:off x="515809" y="6513858"/>
            <a:ext cx="1413849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>
              <a:defRPr sz="6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defTabSz="914400">
              <a:defRPr/>
            </a:pPr>
            <a:r>
              <a:rPr lang="en-US" dirty="0">
                <a:solidFill>
                  <a:schemeClr val="tx2"/>
                </a:solidFill>
              </a:rPr>
              <a:t>© 2018 Halliburton.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13183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Red"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6270133" y="2556164"/>
            <a:ext cx="5584804" cy="1033638"/>
          </a:xfrm>
        </p:spPr>
        <p:txBody>
          <a:bodyPr tIns="0" rIns="0" anchor="b" anchorCtr="0"/>
          <a:lstStyle>
            <a:lvl1pPr>
              <a:defRPr sz="24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6270133" y="3664441"/>
            <a:ext cx="5584804" cy="1211850"/>
          </a:xfrm>
        </p:spPr>
        <p:txBody>
          <a:bodyPr rIns="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31" name="Footer Placeholder 4"/>
          <p:cNvSpPr txBox="1">
            <a:spLocks/>
          </p:cNvSpPr>
          <p:nvPr userDrawn="1"/>
        </p:nvSpPr>
        <p:spPr>
          <a:xfrm>
            <a:off x="515809" y="6513858"/>
            <a:ext cx="1413849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>
              <a:defRPr sz="6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defTabSz="914400">
              <a:defRPr/>
            </a:pPr>
            <a:r>
              <a:rPr lang="en-US" dirty="0">
                <a:solidFill>
                  <a:schemeClr val="tx2"/>
                </a:solidFill>
              </a:rPr>
              <a:t>© 2017 Halliburton. All rights reserved.</a:t>
            </a:r>
          </a:p>
        </p:txBody>
      </p:sp>
      <p:grpSp>
        <p:nvGrpSpPr>
          <p:cNvPr id="18" name="Group 17"/>
          <p:cNvGrpSpPr/>
          <p:nvPr userDrawn="1"/>
        </p:nvGrpSpPr>
        <p:grpSpPr bwMode="black">
          <a:xfrm>
            <a:off x="522315" y="3509116"/>
            <a:ext cx="2468318" cy="173925"/>
            <a:chOff x="3049039" y="-1112761"/>
            <a:chExt cx="3026848" cy="213284"/>
          </a:xfrm>
          <a:solidFill>
            <a:schemeClr val="accent1"/>
          </a:solidFill>
        </p:grpSpPr>
        <p:sp>
          <p:nvSpPr>
            <p:cNvPr id="32" name="Freeform 31"/>
            <p:cNvSpPr>
              <a:spLocks/>
            </p:cNvSpPr>
            <p:nvPr/>
          </p:nvSpPr>
          <p:spPr bwMode="black">
            <a:xfrm>
              <a:off x="5787154" y="-1110653"/>
              <a:ext cx="288733" cy="209068"/>
            </a:xfrm>
            <a:custGeom>
              <a:avLst/>
              <a:gdLst>
                <a:gd name="T0" fmla="*/ 0 w 685"/>
                <a:gd name="T1" fmla="*/ 496 h 496"/>
                <a:gd name="T2" fmla="*/ 154 w 685"/>
                <a:gd name="T3" fmla="*/ 496 h 496"/>
                <a:gd name="T4" fmla="*/ 154 w 685"/>
                <a:gd name="T5" fmla="*/ 135 h 496"/>
                <a:gd name="T6" fmla="*/ 156 w 685"/>
                <a:gd name="T7" fmla="*/ 135 h 496"/>
                <a:gd name="T8" fmla="*/ 446 w 685"/>
                <a:gd name="T9" fmla="*/ 496 h 496"/>
                <a:gd name="T10" fmla="*/ 685 w 685"/>
                <a:gd name="T11" fmla="*/ 496 h 496"/>
                <a:gd name="T12" fmla="*/ 685 w 685"/>
                <a:gd name="T13" fmla="*/ 0 h 496"/>
                <a:gd name="T14" fmla="*/ 531 w 685"/>
                <a:gd name="T15" fmla="*/ 0 h 496"/>
                <a:gd name="T16" fmla="*/ 531 w 685"/>
                <a:gd name="T17" fmla="*/ 361 h 496"/>
                <a:gd name="T18" fmla="*/ 529 w 685"/>
                <a:gd name="T19" fmla="*/ 361 h 496"/>
                <a:gd name="T20" fmla="*/ 239 w 685"/>
                <a:gd name="T21" fmla="*/ 0 h 496"/>
                <a:gd name="T22" fmla="*/ 0 w 685"/>
                <a:gd name="T23" fmla="*/ 0 h 496"/>
                <a:gd name="T24" fmla="*/ 0 w 685"/>
                <a:gd name="T25" fmla="*/ 496 h 496"/>
                <a:gd name="T26" fmla="*/ 0 w 685"/>
                <a:gd name="T27" fmla="*/ 496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85" h="496">
                  <a:moveTo>
                    <a:pt x="0" y="496"/>
                  </a:moveTo>
                  <a:lnTo>
                    <a:pt x="154" y="496"/>
                  </a:lnTo>
                  <a:lnTo>
                    <a:pt x="154" y="135"/>
                  </a:lnTo>
                  <a:lnTo>
                    <a:pt x="156" y="135"/>
                  </a:lnTo>
                  <a:lnTo>
                    <a:pt x="446" y="496"/>
                  </a:lnTo>
                  <a:lnTo>
                    <a:pt x="685" y="496"/>
                  </a:lnTo>
                  <a:lnTo>
                    <a:pt x="685" y="0"/>
                  </a:lnTo>
                  <a:lnTo>
                    <a:pt x="531" y="0"/>
                  </a:lnTo>
                  <a:lnTo>
                    <a:pt x="531" y="361"/>
                  </a:lnTo>
                  <a:lnTo>
                    <a:pt x="529" y="361"/>
                  </a:lnTo>
                  <a:lnTo>
                    <a:pt x="239" y="0"/>
                  </a:lnTo>
                  <a:lnTo>
                    <a:pt x="0" y="0"/>
                  </a:lnTo>
                  <a:lnTo>
                    <a:pt x="0" y="496"/>
                  </a:lnTo>
                  <a:lnTo>
                    <a:pt x="0" y="49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32"/>
            <p:cNvSpPr>
              <a:spLocks/>
            </p:cNvSpPr>
            <p:nvPr/>
          </p:nvSpPr>
          <p:spPr bwMode="black">
            <a:xfrm>
              <a:off x="3049039" y="-1110653"/>
              <a:ext cx="267658" cy="209068"/>
            </a:xfrm>
            <a:custGeom>
              <a:avLst/>
              <a:gdLst>
                <a:gd name="T0" fmla="*/ 0 w 635"/>
                <a:gd name="T1" fmla="*/ 496 h 496"/>
                <a:gd name="T2" fmla="*/ 153 w 635"/>
                <a:gd name="T3" fmla="*/ 496 h 496"/>
                <a:gd name="T4" fmla="*/ 153 w 635"/>
                <a:gd name="T5" fmla="*/ 309 h 496"/>
                <a:gd name="T6" fmla="*/ 479 w 635"/>
                <a:gd name="T7" fmla="*/ 309 h 496"/>
                <a:gd name="T8" fmla="*/ 479 w 635"/>
                <a:gd name="T9" fmla="*/ 496 h 496"/>
                <a:gd name="T10" fmla="*/ 635 w 635"/>
                <a:gd name="T11" fmla="*/ 496 h 496"/>
                <a:gd name="T12" fmla="*/ 635 w 635"/>
                <a:gd name="T13" fmla="*/ 0 h 496"/>
                <a:gd name="T14" fmla="*/ 479 w 635"/>
                <a:gd name="T15" fmla="*/ 0 h 496"/>
                <a:gd name="T16" fmla="*/ 479 w 635"/>
                <a:gd name="T17" fmla="*/ 177 h 496"/>
                <a:gd name="T18" fmla="*/ 153 w 635"/>
                <a:gd name="T19" fmla="*/ 177 h 496"/>
                <a:gd name="T20" fmla="*/ 153 w 635"/>
                <a:gd name="T21" fmla="*/ 0 h 496"/>
                <a:gd name="T22" fmla="*/ 0 w 635"/>
                <a:gd name="T23" fmla="*/ 0 h 496"/>
                <a:gd name="T24" fmla="*/ 0 w 635"/>
                <a:gd name="T25" fmla="*/ 496 h 496"/>
                <a:gd name="T26" fmla="*/ 0 w 635"/>
                <a:gd name="T27" fmla="*/ 496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35" h="496">
                  <a:moveTo>
                    <a:pt x="0" y="496"/>
                  </a:moveTo>
                  <a:lnTo>
                    <a:pt x="153" y="496"/>
                  </a:lnTo>
                  <a:lnTo>
                    <a:pt x="153" y="309"/>
                  </a:lnTo>
                  <a:lnTo>
                    <a:pt x="479" y="309"/>
                  </a:lnTo>
                  <a:lnTo>
                    <a:pt x="479" y="496"/>
                  </a:lnTo>
                  <a:lnTo>
                    <a:pt x="635" y="496"/>
                  </a:lnTo>
                  <a:lnTo>
                    <a:pt x="635" y="0"/>
                  </a:lnTo>
                  <a:lnTo>
                    <a:pt x="479" y="0"/>
                  </a:lnTo>
                  <a:lnTo>
                    <a:pt x="479" y="177"/>
                  </a:lnTo>
                  <a:lnTo>
                    <a:pt x="153" y="177"/>
                  </a:lnTo>
                  <a:lnTo>
                    <a:pt x="153" y="0"/>
                  </a:lnTo>
                  <a:lnTo>
                    <a:pt x="0" y="0"/>
                  </a:lnTo>
                  <a:lnTo>
                    <a:pt x="0" y="496"/>
                  </a:lnTo>
                  <a:lnTo>
                    <a:pt x="0" y="49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33"/>
            <p:cNvSpPr>
              <a:spLocks noEditPoints="1"/>
            </p:cNvSpPr>
            <p:nvPr/>
          </p:nvSpPr>
          <p:spPr bwMode="black">
            <a:xfrm>
              <a:off x="3339458" y="-1110653"/>
              <a:ext cx="316974" cy="209068"/>
            </a:xfrm>
            <a:custGeom>
              <a:avLst/>
              <a:gdLst>
                <a:gd name="T0" fmla="*/ 0 w 752"/>
                <a:gd name="T1" fmla="*/ 496 h 496"/>
                <a:gd name="T2" fmla="*/ 173 w 752"/>
                <a:gd name="T3" fmla="*/ 496 h 496"/>
                <a:gd name="T4" fmla="*/ 218 w 752"/>
                <a:gd name="T5" fmla="*/ 409 h 496"/>
                <a:gd name="T6" fmla="*/ 532 w 752"/>
                <a:gd name="T7" fmla="*/ 409 h 496"/>
                <a:gd name="T8" fmla="*/ 579 w 752"/>
                <a:gd name="T9" fmla="*/ 496 h 496"/>
                <a:gd name="T10" fmla="*/ 752 w 752"/>
                <a:gd name="T11" fmla="*/ 496 h 496"/>
                <a:gd name="T12" fmla="*/ 473 w 752"/>
                <a:gd name="T13" fmla="*/ 0 h 496"/>
                <a:gd name="T14" fmla="*/ 272 w 752"/>
                <a:gd name="T15" fmla="*/ 0 h 496"/>
                <a:gd name="T16" fmla="*/ 0 w 752"/>
                <a:gd name="T17" fmla="*/ 496 h 496"/>
                <a:gd name="T18" fmla="*/ 0 w 752"/>
                <a:gd name="T19" fmla="*/ 496 h 496"/>
                <a:gd name="T20" fmla="*/ 374 w 752"/>
                <a:gd name="T21" fmla="*/ 116 h 496"/>
                <a:gd name="T22" fmla="*/ 473 w 752"/>
                <a:gd name="T23" fmla="*/ 302 h 496"/>
                <a:gd name="T24" fmla="*/ 274 w 752"/>
                <a:gd name="T25" fmla="*/ 302 h 496"/>
                <a:gd name="T26" fmla="*/ 374 w 752"/>
                <a:gd name="T27" fmla="*/ 116 h 496"/>
                <a:gd name="T28" fmla="*/ 374 w 752"/>
                <a:gd name="T29" fmla="*/ 116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52" h="496">
                  <a:moveTo>
                    <a:pt x="0" y="496"/>
                  </a:moveTo>
                  <a:lnTo>
                    <a:pt x="173" y="496"/>
                  </a:lnTo>
                  <a:lnTo>
                    <a:pt x="218" y="409"/>
                  </a:lnTo>
                  <a:lnTo>
                    <a:pt x="532" y="409"/>
                  </a:lnTo>
                  <a:lnTo>
                    <a:pt x="579" y="496"/>
                  </a:lnTo>
                  <a:lnTo>
                    <a:pt x="752" y="496"/>
                  </a:lnTo>
                  <a:lnTo>
                    <a:pt x="473" y="0"/>
                  </a:lnTo>
                  <a:lnTo>
                    <a:pt x="272" y="0"/>
                  </a:lnTo>
                  <a:lnTo>
                    <a:pt x="0" y="496"/>
                  </a:lnTo>
                  <a:lnTo>
                    <a:pt x="0" y="496"/>
                  </a:lnTo>
                  <a:close/>
                  <a:moveTo>
                    <a:pt x="374" y="116"/>
                  </a:moveTo>
                  <a:lnTo>
                    <a:pt x="473" y="302"/>
                  </a:lnTo>
                  <a:lnTo>
                    <a:pt x="274" y="302"/>
                  </a:lnTo>
                  <a:lnTo>
                    <a:pt x="374" y="116"/>
                  </a:lnTo>
                  <a:lnTo>
                    <a:pt x="374" y="11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34"/>
            <p:cNvSpPr>
              <a:spLocks/>
            </p:cNvSpPr>
            <p:nvPr/>
          </p:nvSpPr>
          <p:spPr bwMode="black">
            <a:xfrm>
              <a:off x="3679193" y="-1110653"/>
              <a:ext cx="211176" cy="209068"/>
            </a:xfrm>
            <a:custGeom>
              <a:avLst/>
              <a:gdLst>
                <a:gd name="T0" fmla="*/ 0 w 501"/>
                <a:gd name="T1" fmla="*/ 496 h 496"/>
                <a:gd name="T2" fmla="*/ 501 w 501"/>
                <a:gd name="T3" fmla="*/ 496 h 496"/>
                <a:gd name="T4" fmla="*/ 501 w 501"/>
                <a:gd name="T5" fmla="*/ 368 h 496"/>
                <a:gd name="T6" fmla="*/ 154 w 501"/>
                <a:gd name="T7" fmla="*/ 368 h 496"/>
                <a:gd name="T8" fmla="*/ 154 w 501"/>
                <a:gd name="T9" fmla="*/ 0 h 496"/>
                <a:gd name="T10" fmla="*/ 0 w 501"/>
                <a:gd name="T11" fmla="*/ 0 h 496"/>
                <a:gd name="T12" fmla="*/ 0 w 501"/>
                <a:gd name="T13" fmla="*/ 496 h 496"/>
                <a:gd name="T14" fmla="*/ 0 w 501"/>
                <a:gd name="T15" fmla="*/ 496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01" h="496">
                  <a:moveTo>
                    <a:pt x="0" y="496"/>
                  </a:moveTo>
                  <a:lnTo>
                    <a:pt x="501" y="496"/>
                  </a:lnTo>
                  <a:lnTo>
                    <a:pt x="501" y="368"/>
                  </a:lnTo>
                  <a:lnTo>
                    <a:pt x="154" y="368"/>
                  </a:lnTo>
                  <a:lnTo>
                    <a:pt x="154" y="0"/>
                  </a:lnTo>
                  <a:lnTo>
                    <a:pt x="0" y="0"/>
                  </a:lnTo>
                  <a:lnTo>
                    <a:pt x="0" y="496"/>
                  </a:lnTo>
                  <a:lnTo>
                    <a:pt x="0" y="49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35"/>
            <p:cNvSpPr>
              <a:spLocks/>
            </p:cNvSpPr>
            <p:nvPr/>
          </p:nvSpPr>
          <p:spPr bwMode="black">
            <a:xfrm>
              <a:off x="3918188" y="-1110653"/>
              <a:ext cx="211176" cy="209068"/>
            </a:xfrm>
            <a:custGeom>
              <a:avLst/>
              <a:gdLst>
                <a:gd name="T0" fmla="*/ 0 w 501"/>
                <a:gd name="T1" fmla="*/ 496 h 496"/>
                <a:gd name="T2" fmla="*/ 501 w 501"/>
                <a:gd name="T3" fmla="*/ 496 h 496"/>
                <a:gd name="T4" fmla="*/ 501 w 501"/>
                <a:gd name="T5" fmla="*/ 368 h 496"/>
                <a:gd name="T6" fmla="*/ 154 w 501"/>
                <a:gd name="T7" fmla="*/ 368 h 496"/>
                <a:gd name="T8" fmla="*/ 154 w 501"/>
                <a:gd name="T9" fmla="*/ 0 h 496"/>
                <a:gd name="T10" fmla="*/ 0 w 501"/>
                <a:gd name="T11" fmla="*/ 0 h 496"/>
                <a:gd name="T12" fmla="*/ 0 w 501"/>
                <a:gd name="T13" fmla="*/ 496 h 496"/>
                <a:gd name="T14" fmla="*/ 0 w 501"/>
                <a:gd name="T15" fmla="*/ 496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01" h="496">
                  <a:moveTo>
                    <a:pt x="0" y="496"/>
                  </a:moveTo>
                  <a:lnTo>
                    <a:pt x="501" y="496"/>
                  </a:lnTo>
                  <a:lnTo>
                    <a:pt x="501" y="368"/>
                  </a:lnTo>
                  <a:lnTo>
                    <a:pt x="154" y="368"/>
                  </a:lnTo>
                  <a:lnTo>
                    <a:pt x="154" y="0"/>
                  </a:lnTo>
                  <a:lnTo>
                    <a:pt x="0" y="0"/>
                  </a:lnTo>
                  <a:lnTo>
                    <a:pt x="0" y="496"/>
                  </a:lnTo>
                  <a:lnTo>
                    <a:pt x="0" y="49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36"/>
            <p:cNvSpPr>
              <a:spLocks/>
            </p:cNvSpPr>
            <p:nvPr/>
          </p:nvSpPr>
          <p:spPr bwMode="black">
            <a:xfrm>
              <a:off x="4160134" y="-1110653"/>
              <a:ext cx="65755" cy="209068"/>
            </a:xfrm>
            <a:custGeom>
              <a:avLst/>
              <a:gdLst>
                <a:gd name="T0" fmla="*/ 0 w 156"/>
                <a:gd name="T1" fmla="*/ 496 h 496"/>
                <a:gd name="T2" fmla="*/ 156 w 156"/>
                <a:gd name="T3" fmla="*/ 496 h 496"/>
                <a:gd name="T4" fmla="*/ 156 w 156"/>
                <a:gd name="T5" fmla="*/ 0 h 496"/>
                <a:gd name="T6" fmla="*/ 0 w 156"/>
                <a:gd name="T7" fmla="*/ 0 h 496"/>
                <a:gd name="T8" fmla="*/ 0 w 156"/>
                <a:gd name="T9" fmla="*/ 496 h 496"/>
                <a:gd name="T10" fmla="*/ 0 w 156"/>
                <a:gd name="T11" fmla="*/ 496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6" h="496">
                  <a:moveTo>
                    <a:pt x="0" y="496"/>
                  </a:moveTo>
                  <a:lnTo>
                    <a:pt x="156" y="496"/>
                  </a:lnTo>
                  <a:lnTo>
                    <a:pt x="156" y="0"/>
                  </a:lnTo>
                  <a:lnTo>
                    <a:pt x="0" y="0"/>
                  </a:lnTo>
                  <a:lnTo>
                    <a:pt x="0" y="496"/>
                  </a:lnTo>
                  <a:lnTo>
                    <a:pt x="0" y="49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37"/>
            <p:cNvSpPr>
              <a:spLocks noEditPoints="1"/>
            </p:cNvSpPr>
            <p:nvPr/>
          </p:nvSpPr>
          <p:spPr bwMode="black">
            <a:xfrm>
              <a:off x="4273519" y="-1110653"/>
              <a:ext cx="271873" cy="209068"/>
            </a:xfrm>
            <a:custGeom>
              <a:avLst/>
              <a:gdLst>
                <a:gd name="T0" fmla="*/ 0 w 273"/>
                <a:gd name="T1" fmla="*/ 210 h 210"/>
                <a:gd name="T2" fmla="*/ 208 w 273"/>
                <a:gd name="T3" fmla="*/ 210 h 210"/>
                <a:gd name="T4" fmla="*/ 273 w 273"/>
                <a:gd name="T5" fmla="*/ 154 h 210"/>
                <a:gd name="T6" fmla="*/ 234 w 273"/>
                <a:gd name="T7" fmla="*/ 104 h 210"/>
                <a:gd name="T8" fmla="*/ 234 w 273"/>
                <a:gd name="T9" fmla="*/ 103 h 210"/>
                <a:gd name="T10" fmla="*/ 265 w 273"/>
                <a:gd name="T11" fmla="*/ 55 h 210"/>
                <a:gd name="T12" fmla="*/ 188 w 273"/>
                <a:gd name="T13" fmla="*/ 0 h 210"/>
                <a:gd name="T14" fmla="*/ 0 w 273"/>
                <a:gd name="T15" fmla="*/ 0 h 210"/>
                <a:gd name="T16" fmla="*/ 0 w 273"/>
                <a:gd name="T17" fmla="*/ 210 h 210"/>
                <a:gd name="T18" fmla="*/ 65 w 273"/>
                <a:gd name="T19" fmla="*/ 127 h 210"/>
                <a:gd name="T20" fmla="*/ 182 w 273"/>
                <a:gd name="T21" fmla="*/ 127 h 210"/>
                <a:gd name="T22" fmla="*/ 206 w 273"/>
                <a:gd name="T23" fmla="*/ 144 h 210"/>
                <a:gd name="T24" fmla="*/ 182 w 273"/>
                <a:gd name="T25" fmla="*/ 160 h 210"/>
                <a:gd name="T26" fmla="*/ 65 w 273"/>
                <a:gd name="T27" fmla="*/ 160 h 210"/>
                <a:gd name="T28" fmla="*/ 65 w 273"/>
                <a:gd name="T29" fmla="*/ 127 h 210"/>
                <a:gd name="T30" fmla="*/ 65 w 273"/>
                <a:gd name="T31" fmla="*/ 50 h 210"/>
                <a:gd name="T32" fmla="*/ 181 w 273"/>
                <a:gd name="T33" fmla="*/ 50 h 210"/>
                <a:gd name="T34" fmla="*/ 200 w 273"/>
                <a:gd name="T35" fmla="*/ 67 h 210"/>
                <a:gd name="T36" fmla="*/ 181 w 273"/>
                <a:gd name="T37" fmla="*/ 83 h 210"/>
                <a:gd name="T38" fmla="*/ 65 w 273"/>
                <a:gd name="T39" fmla="*/ 83 h 210"/>
                <a:gd name="T40" fmla="*/ 65 w 273"/>
                <a:gd name="T41" fmla="*/ 5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73" h="210">
                  <a:moveTo>
                    <a:pt x="0" y="210"/>
                  </a:moveTo>
                  <a:cubicBezTo>
                    <a:pt x="208" y="210"/>
                    <a:pt x="208" y="210"/>
                    <a:pt x="208" y="210"/>
                  </a:cubicBezTo>
                  <a:cubicBezTo>
                    <a:pt x="245" y="210"/>
                    <a:pt x="273" y="200"/>
                    <a:pt x="273" y="154"/>
                  </a:cubicBezTo>
                  <a:cubicBezTo>
                    <a:pt x="273" y="123"/>
                    <a:pt x="262" y="108"/>
                    <a:pt x="234" y="104"/>
                  </a:cubicBezTo>
                  <a:cubicBezTo>
                    <a:pt x="234" y="103"/>
                    <a:pt x="234" y="103"/>
                    <a:pt x="234" y="103"/>
                  </a:cubicBezTo>
                  <a:cubicBezTo>
                    <a:pt x="252" y="98"/>
                    <a:pt x="265" y="91"/>
                    <a:pt x="265" y="55"/>
                  </a:cubicBezTo>
                  <a:cubicBezTo>
                    <a:pt x="265" y="14"/>
                    <a:pt x="240" y="0"/>
                    <a:pt x="18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10"/>
                    <a:pt x="0" y="210"/>
                    <a:pt x="0" y="210"/>
                  </a:cubicBezTo>
                  <a:close/>
                  <a:moveTo>
                    <a:pt x="65" y="127"/>
                  </a:moveTo>
                  <a:cubicBezTo>
                    <a:pt x="182" y="127"/>
                    <a:pt x="182" y="127"/>
                    <a:pt x="182" y="127"/>
                  </a:cubicBezTo>
                  <a:cubicBezTo>
                    <a:pt x="196" y="127"/>
                    <a:pt x="206" y="130"/>
                    <a:pt x="206" y="144"/>
                  </a:cubicBezTo>
                  <a:cubicBezTo>
                    <a:pt x="206" y="156"/>
                    <a:pt x="196" y="160"/>
                    <a:pt x="182" y="160"/>
                  </a:cubicBezTo>
                  <a:cubicBezTo>
                    <a:pt x="65" y="160"/>
                    <a:pt x="65" y="160"/>
                    <a:pt x="65" y="160"/>
                  </a:cubicBezTo>
                  <a:cubicBezTo>
                    <a:pt x="65" y="127"/>
                    <a:pt x="65" y="127"/>
                    <a:pt x="65" y="127"/>
                  </a:cubicBezTo>
                  <a:close/>
                  <a:moveTo>
                    <a:pt x="65" y="50"/>
                  </a:moveTo>
                  <a:cubicBezTo>
                    <a:pt x="181" y="50"/>
                    <a:pt x="181" y="50"/>
                    <a:pt x="181" y="50"/>
                  </a:cubicBezTo>
                  <a:cubicBezTo>
                    <a:pt x="193" y="50"/>
                    <a:pt x="200" y="55"/>
                    <a:pt x="200" y="67"/>
                  </a:cubicBezTo>
                  <a:cubicBezTo>
                    <a:pt x="200" y="79"/>
                    <a:pt x="193" y="83"/>
                    <a:pt x="181" y="83"/>
                  </a:cubicBezTo>
                  <a:cubicBezTo>
                    <a:pt x="65" y="83"/>
                    <a:pt x="65" y="83"/>
                    <a:pt x="65" y="83"/>
                  </a:cubicBezTo>
                  <a:cubicBezTo>
                    <a:pt x="65" y="50"/>
                    <a:pt x="65" y="50"/>
                    <a:pt x="65" y="5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38"/>
            <p:cNvSpPr>
              <a:spLocks/>
            </p:cNvSpPr>
            <p:nvPr/>
          </p:nvSpPr>
          <p:spPr bwMode="black">
            <a:xfrm>
              <a:off x="4584171" y="-1110653"/>
              <a:ext cx="268079" cy="211176"/>
            </a:xfrm>
            <a:custGeom>
              <a:avLst/>
              <a:gdLst>
                <a:gd name="T0" fmla="*/ 0 w 269"/>
                <a:gd name="T1" fmla="*/ 135 h 212"/>
                <a:gd name="T2" fmla="*/ 88 w 269"/>
                <a:gd name="T3" fmla="*/ 212 h 212"/>
                <a:gd name="T4" fmla="*/ 181 w 269"/>
                <a:gd name="T5" fmla="*/ 212 h 212"/>
                <a:gd name="T6" fmla="*/ 269 w 269"/>
                <a:gd name="T7" fmla="*/ 135 h 212"/>
                <a:gd name="T8" fmla="*/ 269 w 269"/>
                <a:gd name="T9" fmla="*/ 0 h 212"/>
                <a:gd name="T10" fmla="*/ 203 w 269"/>
                <a:gd name="T11" fmla="*/ 0 h 212"/>
                <a:gd name="T12" fmla="*/ 203 w 269"/>
                <a:gd name="T13" fmla="*/ 121 h 212"/>
                <a:gd name="T14" fmla="*/ 167 w 269"/>
                <a:gd name="T15" fmla="*/ 158 h 212"/>
                <a:gd name="T16" fmla="*/ 102 w 269"/>
                <a:gd name="T17" fmla="*/ 158 h 212"/>
                <a:gd name="T18" fmla="*/ 66 w 269"/>
                <a:gd name="T19" fmla="*/ 121 h 212"/>
                <a:gd name="T20" fmla="*/ 66 w 269"/>
                <a:gd name="T21" fmla="*/ 0 h 212"/>
                <a:gd name="T22" fmla="*/ 0 w 269"/>
                <a:gd name="T23" fmla="*/ 0 h 212"/>
                <a:gd name="T24" fmla="*/ 0 w 269"/>
                <a:gd name="T25" fmla="*/ 135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69" h="212">
                  <a:moveTo>
                    <a:pt x="0" y="135"/>
                  </a:moveTo>
                  <a:cubicBezTo>
                    <a:pt x="0" y="187"/>
                    <a:pt x="28" y="212"/>
                    <a:pt x="88" y="212"/>
                  </a:cubicBezTo>
                  <a:cubicBezTo>
                    <a:pt x="181" y="212"/>
                    <a:pt x="181" y="212"/>
                    <a:pt x="181" y="212"/>
                  </a:cubicBezTo>
                  <a:cubicBezTo>
                    <a:pt x="241" y="212"/>
                    <a:pt x="269" y="187"/>
                    <a:pt x="269" y="135"/>
                  </a:cubicBezTo>
                  <a:cubicBezTo>
                    <a:pt x="269" y="0"/>
                    <a:pt x="269" y="0"/>
                    <a:pt x="269" y="0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203" y="121"/>
                    <a:pt x="203" y="121"/>
                    <a:pt x="203" y="121"/>
                  </a:cubicBezTo>
                  <a:cubicBezTo>
                    <a:pt x="203" y="148"/>
                    <a:pt x="194" y="158"/>
                    <a:pt x="167" y="158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75" y="158"/>
                    <a:pt x="66" y="148"/>
                    <a:pt x="66" y="121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35"/>
                    <a:pt x="0" y="135"/>
                    <a:pt x="0" y="1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39"/>
            <p:cNvSpPr>
              <a:spLocks noEditPoints="1"/>
            </p:cNvSpPr>
            <p:nvPr/>
          </p:nvSpPr>
          <p:spPr bwMode="black">
            <a:xfrm>
              <a:off x="4896086" y="-1110653"/>
              <a:ext cx="259649" cy="209068"/>
            </a:xfrm>
            <a:custGeom>
              <a:avLst/>
              <a:gdLst>
                <a:gd name="T0" fmla="*/ 65 w 261"/>
                <a:gd name="T1" fmla="*/ 52 h 210"/>
                <a:gd name="T2" fmla="*/ 168 w 261"/>
                <a:gd name="T3" fmla="*/ 52 h 210"/>
                <a:gd name="T4" fmla="*/ 198 w 261"/>
                <a:gd name="T5" fmla="*/ 74 h 210"/>
                <a:gd name="T6" fmla="*/ 198 w 261"/>
                <a:gd name="T7" fmla="*/ 81 h 210"/>
                <a:gd name="T8" fmla="*/ 173 w 261"/>
                <a:gd name="T9" fmla="*/ 103 h 210"/>
                <a:gd name="T10" fmla="*/ 65 w 261"/>
                <a:gd name="T11" fmla="*/ 103 h 210"/>
                <a:gd name="T12" fmla="*/ 65 w 261"/>
                <a:gd name="T13" fmla="*/ 52 h 210"/>
                <a:gd name="T14" fmla="*/ 0 w 261"/>
                <a:gd name="T15" fmla="*/ 210 h 210"/>
                <a:gd name="T16" fmla="*/ 65 w 261"/>
                <a:gd name="T17" fmla="*/ 210 h 210"/>
                <a:gd name="T18" fmla="*/ 65 w 261"/>
                <a:gd name="T19" fmla="*/ 155 h 210"/>
                <a:gd name="T20" fmla="*/ 168 w 261"/>
                <a:gd name="T21" fmla="*/ 155 h 210"/>
                <a:gd name="T22" fmla="*/ 195 w 261"/>
                <a:gd name="T23" fmla="*/ 185 h 210"/>
                <a:gd name="T24" fmla="*/ 195 w 261"/>
                <a:gd name="T25" fmla="*/ 210 h 210"/>
                <a:gd name="T26" fmla="*/ 260 w 261"/>
                <a:gd name="T27" fmla="*/ 210 h 210"/>
                <a:gd name="T28" fmla="*/ 260 w 261"/>
                <a:gd name="T29" fmla="*/ 174 h 210"/>
                <a:gd name="T30" fmla="*/ 225 w 261"/>
                <a:gd name="T31" fmla="*/ 128 h 210"/>
                <a:gd name="T32" fmla="*/ 225 w 261"/>
                <a:gd name="T33" fmla="*/ 127 h 210"/>
                <a:gd name="T34" fmla="*/ 261 w 261"/>
                <a:gd name="T35" fmla="*/ 76 h 210"/>
                <a:gd name="T36" fmla="*/ 261 w 261"/>
                <a:gd name="T37" fmla="*/ 62 h 210"/>
                <a:gd name="T38" fmla="*/ 197 w 261"/>
                <a:gd name="T39" fmla="*/ 0 h 210"/>
                <a:gd name="T40" fmla="*/ 0 w 261"/>
                <a:gd name="T41" fmla="*/ 0 h 210"/>
                <a:gd name="T42" fmla="*/ 0 w 261"/>
                <a:gd name="T43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61" h="210">
                  <a:moveTo>
                    <a:pt x="65" y="52"/>
                  </a:moveTo>
                  <a:cubicBezTo>
                    <a:pt x="168" y="52"/>
                    <a:pt x="168" y="52"/>
                    <a:pt x="168" y="52"/>
                  </a:cubicBezTo>
                  <a:cubicBezTo>
                    <a:pt x="188" y="52"/>
                    <a:pt x="198" y="56"/>
                    <a:pt x="198" y="74"/>
                  </a:cubicBezTo>
                  <a:cubicBezTo>
                    <a:pt x="198" y="81"/>
                    <a:pt x="198" y="81"/>
                    <a:pt x="198" y="81"/>
                  </a:cubicBezTo>
                  <a:cubicBezTo>
                    <a:pt x="198" y="96"/>
                    <a:pt x="191" y="103"/>
                    <a:pt x="173" y="103"/>
                  </a:cubicBezTo>
                  <a:cubicBezTo>
                    <a:pt x="65" y="103"/>
                    <a:pt x="65" y="103"/>
                    <a:pt x="65" y="103"/>
                  </a:cubicBezTo>
                  <a:cubicBezTo>
                    <a:pt x="65" y="52"/>
                    <a:pt x="65" y="52"/>
                    <a:pt x="65" y="52"/>
                  </a:cubicBezTo>
                  <a:close/>
                  <a:moveTo>
                    <a:pt x="0" y="210"/>
                  </a:moveTo>
                  <a:cubicBezTo>
                    <a:pt x="65" y="210"/>
                    <a:pt x="65" y="210"/>
                    <a:pt x="65" y="210"/>
                  </a:cubicBezTo>
                  <a:cubicBezTo>
                    <a:pt x="65" y="155"/>
                    <a:pt x="65" y="155"/>
                    <a:pt x="65" y="155"/>
                  </a:cubicBezTo>
                  <a:cubicBezTo>
                    <a:pt x="168" y="155"/>
                    <a:pt x="168" y="155"/>
                    <a:pt x="168" y="155"/>
                  </a:cubicBezTo>
                  <a:cubicBezTo>
                    <a:pt x="188" y="155"/>
                    <a:pt x="195" y="163"/>
                    <a:pt x="195" y="185"/>
                  </a:cubicBezTo>
                  <a:cubicBezTo>
                    <a:pt x="195" y="210"/>
                    <a:pt x="195" y="210"/>
                    <a:pt x="195" y="210"/>
                  </a:cubicBezTo>
                  <a:cubicBezTo>
                    <a:pt x="260" y="210"/>
                    <a:pt x="260" y="210"/>
                    <a:pt x="260" y="210"/>
                  </a:cubicBezTo>
                  <a:cubicBezTo>
                    <a:pt x="260" y="174"/>
                    <a:pt x="260" y="174"/>
                    <a:pt x="260" y="174"/>
                  </a:cubicBezTo>
                  <a:cubicBezTo>
                    <a:pt x="260" y="140"/>
                    <a:pt x="244" y="131"/>
                    <a:pt x="225" y="128"/>
                  </a:cubicBezTo>
                  <a:cubicBezTo>
                    <a:pt x="225" y="127"/>
                    <a:pt x="225" y="127"/>
                    <a:pt x="225" y="127"/>
                  </a:cubicBezTo>
                  <a:cubicBezTo>
                    <a:pt x="255" y="120"/>
                    <a:pt x="261" y="104"/>
                    <a:pt x="261" y="76"/>
                  </a:cubicBezTo>
                  <a:cubicBezTo>
                    <a:pt x="261" y="62"/>
                    <a:pt x="261" y="62"/>
                    <a:pt x="261" y="62"/>
                  </a:cubicBezTo>
                  <a:cubicBezTo>
                    <a:pt x="261" y="25"/>
                    <a:pt x="248" y="0"/>
                    <a:pt x="19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10"/>
                    <a:pt x="0" y="210"/>
                    <a:pt x="0" y="2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40"/>
            <p:cNvSpPr>
              <a:spLocks/>
            </p:cNvSpPr>
            <p:nvPr/>
          </p:nvSpPr>
          <p:spPr bwMode="black">
            <a:xfrm>
              <a:off x="5184819" y="-1110653"/>
              <a:ext cx="247847" cy="209068"/>
            </a:xfrm>
            <a:custGeom>
              <a:avLst/>
              <a:gdLst>
                <a:gd name="T0" fmla="*/ 0 w 588"/>
                <a:gd name="T1" fmla="*/ 123 h 496"/>
                <a:gd name="T2" fmla="*/ 217 w 588"/>
                <a:gd name="T3" fmla="*/ 123 h 496"/>
                <a:gd name="T4" fmla="*/ 217 w 588"/>
                <a:gd name="T5" fmla="*/ 496 h 496"/>
                <a:gd name="T6" fmla="*/ 371 w 588"/>
                <a:gd name="T7" fmla="*/ 496 h 496"/>
                <a:gd name="T8" fmla="*/ 371 w 588"/>
                <a:gd name="T9" fmla="*/ 123 h 496"/>
                <a:gd name="T10" fmla="*/ 588 w 588"/>
                <a:gd name="T11" fmla="*/ 123 h 496"/>
                <a:gd name="T12" fmla="*/ 588 w 588"/>
                <a:gd name="T13" fmla="*/ 0 h 496"/>
                <a:gd name="T14" fmla="*/ 0 w 588"/>
                <a:gd name="T15" fmla="*/ 0 h 496"/>
                <a:gd name="T16" fmla="*/ 0 w 588"/>
                <a:gd name="T17" fmla="*/ 123 h 496"/>
                <a:gd name="T18" fmla="*/ 0 w 588"/>
                <a:gd name="T19" fmla="*/ 123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88" h="496">
                  <a:moveTo>
                    <a:pt x="0" y="123"/>
                  </a:moveTo>
                  <a:lnTo>
                    <a:pt x="217" y="123"/>
                  </a:lnTo>
                  <a:lnTo>
                    <a:pt x="217" y="496"/>
                  </a:lnTo>
                  <a:lnTo>
                    <a:pt x="371" y="496"/>
                  </a:lnTo>
                  <a:lnTo>
                    <a:pt x="371" y="123"/>
                  </a:lnTo>
                  <a:lnTo>
                    <a:pt x="588" y="123"/>
                  </a:lnTo>
                  <a:lnTo>
                    <a:pt x="588" y="0"/>
                  </a:lnTo>
                  <a:lnTo>
                    <a:pt x="0" y="0"/>
                  </a:lnTo>
                  <a:lnTo>
                    <a:pt x="0" y="123"/>
                  </a:lnTo>
                  <a:lnTo>
                    <a:pt x="0" y="12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41"/>
            <p:cNvSpPr>
              <a:spLocks noEditPoints="1"/>
            </p:cNvSpPr>
            <p:nvPr/>
          </p:nvSpPr>
          <p:spPr bwMode="black">
            <a:xfrm>
              <a:off x="5456692" y="-1112761"/>
              <a:ext cx="290419" cy="213283"/>
            </a:xfrm>
            <a:custGeom>
              <a:avLst/>
              <a:gdLst>
                <a:gd name="T0" fmla="*/ 0 w 292"/>
                <a:gd name="T1" fmla="*/ 138 h 214"/>
                <a:gd name="T2" fmla="*/ 94 w 292"/>
                <a:gd name="T3" fmla="*/ 214 h 214"/>
                <a:gd name="T4" fmla="*/ 198 w 292"/>
                <a:gd name="T5" fmla="*/ 214 h 214"/>
                <a:gd name="T6" fmla="*/ 292 w 292"/>
                <a:gd name="T7" fmla="*/ 138 h 214"/>
                <a:gd name="T8" fmla="*/ 292 w 292"/>
                <a:gd name="T9" fmla="*/ 76 h 214"/>
                <a:gd name="T10" fmla="*/ 198 w 292"/>
                <a:gd name="T11" fmla="*/ 0 h 214"/>
                <a:gd name="T12" fmla="*/ 94 w 292"/>
                <a:gd name="T13" fmla="*/ 0 h 214"/>
                <a:gd name="T14" fmla="*/ 0 w 292"/>
                <a:gd name="T15" fmla="*/ 76 h 214"/>
                <a:gd name="T16" fmla="*/ 0 w 292"/>
                <a:gd name="T17" fmla="*/ 138 h 214"/>
                <a:gd name="T18" fmla="*/ 67 w 292"/>
                <a:gd name="T19" fmla="*/ 96 h 214"/>
                <a:gd name="T20" fmla="*/ 108 w 292"/>
                <a:gd name="T21" fmla="*/ 54 h 214"/>
                <a:gd name="T22" fmla="*/ 184 w 292"/>
                <a:gd name="T23" fmla="*/ 54 h 214"/>
                <a:gd name="T24" fmla="*/ 225 w 292"/>
                <a:gd name="T25" fmla="*/ 96 h 214"/>
                <a:gd name="T26" fmla="*/ 225 w 292"/>
                <a:gd name="T27" fmla="*/ 118 h 214"/>
                <a:gd name="T28" fmla="*/ 188 w 292"/>
                <a:gd name="T29" fmla="*/ 160 h 214"/>
                <a:gd name="T30" fmla="*/ 104 w 292"/>
                <a:gd name="T31" fmla="*/ 160 h 214"/>
                <a:gd name="T32" fmla="*/ 67 w 292"/>
                <a:gd name="T33" fmla="*/ 118 h 214"/>
                <a:gd name="T34" fmla="*/ 67 w 292"/>
                <a:gd name="T35" fmla="*/ 96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92" h="214">
                  <a:moveTo>
                    <a:pt x="0" y="138"/>
                  </a:moveTo>
                  <a:cubicBezTo>
                    <a:pt x="0" y="200"/>
                    <a:pt x="35" y="214"/>
                    <a:pt x="94" y="214"/>
                  </a:cubicBezTo>
                  <a:cubicBezTo>
                    <a:pt x="198" y="214"/>
                    <a:pt x="198" y="214"/>
                    <a:pt x="198" y="214"/>
                  </a:cubicBezTo>
                  <a:cubicBezTo>
                    <a:pt x="257" y="214"/>
                    <a:pt x="292" y="200"/>
                    <a:pt x="292" y="138"/>
                  </a:cubicBezTo>
                  <a:cubicBezTo>
                    <a:pt x="292" y="76"/>
                    <a:pt x="292" y="76"/>
                    <a:pt x="292" y="76"/>
                  </a:cubicBezTo>
                  <a:cubicBezTo>
                    <a:pt x="292" y="14"/>
                    <a:pt x="257" y="0"/>
                    <a:pt x="198" y="0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35" y="0"/>
                    <a:pt x="0" y="14"/>
                    <a:pt x="0" y="76"/>
                  </a:cubicBezTo>
                  <a:cubicBezTo>
                    <a:pt x="0" y="138"/>
                    <a:pt x="0" y="138"/>
                    <a:pt x="0" y="138"/>
                  </a:cubicBezTo>
                  <a:close/>
                  <a:moveTo>
                    <a:pt x="67" y="96"/>
                  </a:moveTo>
                  <a:cubicBezTo>
                    <a:pt x="67" y="70"/>
                    <a:pt x="73" y="54"/>
                    <a:pt x="108" y="54"/>
                  </a:cubicBezTo>
                  <a:cubicBezTo>
                    <a:pt x="184" y="54"/>
                    <a:pt x="184" y="54"/>
                    <a:pt x="184" y="54"/>
                  </a:cubicBezTo>
                  <a:cubicBezTo>
                    <a:pt x="219" y="54"/>
                    <a:pt x="225" y="70"/>
                    <a:pt x="225" y="96"/>
                  </a:cubicBezTo>
                  <a:cubicBezTo>
                    <a:pt x="225" y="118"/>
                    <a:pt x="225" y="118"/>
                    <a:pt x="225" y="118"/>
                  </a:cubicBezTo>
                  <a:cubicBezTo>
                    <a:pt x="225" y="149"/>
                    <a:pt x="219" y="160"/>
                    <a:pt x="188" y="160"/>
                  </a:cubicBezTo>
                  <a:cubicBezTo>
                    <a:pt x="104" y="160"/>
                    <a:pt x="104" y="160"/>
                    <a:pt x="104" y="160"/>
                  </a:cubicBezTo>
                  <a:cubicBezTo>
                    <a:pt x="73" y="160"/>
                    <a:pt x="67" y="149"/>
                    <a:pt x="67" y="118"/>
                  </a:cubicBezTo>
                  <a:cubicBezTo>
                    <a:pt x="67" y="96"/>
                    <a:pt x="67" y="96"/>
                    <a:pt x="67" y="9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45" name="Rectangle 44"/>
          <p:cNvSpPr/>
          <p:nvPr userDrawn="1"/>
        </p:nvSpPr>
        <p:spPr>
          <a:xfrm>
            <a:off x="6263293" y="3618395"/>
            <a:ext cx="5591643" cy="27432"/>
          </a:xfrm>
          <a:prstGeom prst="rect">
            <a:avLst/>
          </a:prstGeom>
          <a:solidFill>
            <a:schemeClr val="accent1"/>
          </a:solidFill>
          <a:ln w="12700">
            <a:noFill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781832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 userDrawn="1"/>
        </p:nvSpPr>
        <p:spPr>
          <a:xfrm>
            <a:off x="6434574" y="3093923"/>
            <a:ext cx="5365314" cy="3094152"/>
          </a:xfrm>
          <a:prstGeom prst="rect">
            <a:avLst/>
          </a:prstGeom>
          <a:solidFill>
            <a:schemeClr val="accent1"/>
          </a:solidFill>
          <a:ln w="12700">
            <a:noFill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 dirty="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6752532" y="3092924"/>
            <a:ext cx="5042944" cy="1391741"/>
          </a:xfrm>
        </p:spPr>
        <p:txBody>
          <a:bodyPr tIns="0" rIns="0" anchor="b" anchorCtr="0"/>
          <a:lstStyle>
            <a:lvl1pPr>
              <a:defRPr sz="20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6752532" y="4545609"/>
            <a:ext cx="5042943" cy="1192873"/>
          </a:xfrm>
        </p:spPr>
        <p:txBody>
          <a:bodyPr rIns="0">
            <a:norm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4101" name="Picture 5" descr="\\corp.halliburton.com\na\HOU\02\Data\RESOURCES\02 Templates\2016 Templates\Presentation Templates\images\HBRTN Film Stills 20130830-5.jpg"/>
          <p:cNvPicPr>
            <a:picLocks noChangeAspect="1" noChangeArrowheads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93349" y="3093923"/>
            <a:ext cx="3455987" cy="1295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3" name="Picture 7" descr="\\corp.halliburton.com\na\HOU\02\Data\RESOURCES\02 Templates\2016 Templates\Presentation Templates\images\StimStarIV.jpg"/>
          <p:cNvPicPr>
            <a:picLocks noChangeAspect="1" noChangeArrowheads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890898" y="3093923"/>
            <a:ext cx="2498550" cy="1295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35" descr="C:\Users\hbbu629\Desktop\BRANDING\! Templates\! 2016 New Templates\Presentation\Final Presentation Templates\images\037_G5A6784.jpg"/>
          <p:cNvPicPr>
            <a:picLocks noChangeAspect="1" noChangeArrowheads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070153" y="395353"/>
            <a:ext cx="4725322" cy="2645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36"/>
          <p:cNvPicPr>
            <a:picLocks noChangeAspect="1"/>
          </p:cNvPicPr>
          <p:nvPr userDrawn="1"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3349" y="395351"/>
            <a:ext cx="3134464" cy="2649539"/>
          </a:xfrm>
          <a:prstGeom prst="rect">
            <a:avLst/>
          </a:prstGeom>
        </p:spPr>
      </p:pic>
      <p:pic>
        <p:nvPicPr>
          <p:cNvPr id="38" name="Picture 37" descr="C:\Users\hbbu629\Desktop\BRANDING\! Templates\! 2016 New Templates\Presentation\Final Presentation Templates\images\HAL32757.jpg"/>
          <p:cNvPicPr>
            <a:picLocks noChangeAspect="1" noChangeArrowheads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572940" y="395352"/>
            <a:ext cx="3452426" cy="2645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Group 25"/>
          <p:cNvGrpSpPr/>
          <p:nvPr userDrawn="1"/>
        </p:nvGrpSpPr>
        <p:grpSpPr bwMode="black">
          <a:xfrm>
            <a:off x="10300329" y="6468077"/>
            <a:ext cx="1499559" cy="105663"/>
            <a:chOff x="3049039" y="-1112761"/>
            <a:chExt cx="3026848" cy="213284"/>
          </a:xfrm>
          <a:solidFill>
            <a:schemeClr val="accent1"/>
          </a:solidFill>
        </p:grpSpPr>
        <p:sp>
          <p:nvSpPr>
            <p:cNvPr id="27" name="Freeform 26"/>
            <p:cNvSpPr>
              <a:spLocks/>
            </p:cNvSpPr>
            <p:nvPr/>
          </p:nvSpPr>
          <p:spPr bwMode="black">
            <a:xfrm>
              <a:off x="5787154" y="-1110653"/>
              <a:ext cx="288733" cy="209068"/>
            </a:xfrm>
            <a:custGeom>
              <a:avLst/>
              <a:gdLst>
                <a:gd name="T0" fmla="*/ 0 w 685"/>
                <a:gd name="T1" fmla="*/ 496 h 496"/>
                <a:gd name="T2" fmla="*/ 154 w 685"/>
                <a:gd name="T3" fmla="*/ 496 h 496"/>
                <a:gd name="T4" fmla="*/ 154 w 685"/>
                <a:gd name="T5" fmla="*/ 135 h 496"/>
                <a:gd name="T6" fmla="*/ 156 w 685"/>
                <a:gd name="T7" fmla="*/ 135 h 496"/>
                <a:gd name="T8" fmla="*/ 446 w 685"/>
                <a:gd name="T9" fmla="*/ 496 h 496"/>
                <a:gd name="T10" fmla="*/ 685 w 685"/>
                <a:gd name="T11" fmla="*/ 496 h 496"/>
                <a:gd name="T12" fmla="*/ 685 w 685"/>
                <a:gd name="T13" fmla="*/ 0 h 496"/>
                <a:gd name="T14" fmla="*/ 531 w 685"/>
                <a:gd name="T15" fmla="*/ 0 h 496"/>
                <a:gd name="T16" fmla="*/ 531 w 685"/>
                <a:gd name="T17" fmla="*/ 361 h 496"/>
                <a:gd name="T18" fmla="*/ 529 w 685"/>
                <a:gd name="T19" fmla="*/ 361 h 496"/>
                <a:gd name="T20" fmla="*/ 239 w 685"/>
                <a:gd name="T21" fmla="*/ 0 h 496"/>
                <a:gd name="T22" fmla="*/ 0 w 685"/>
                <a:gd name="T23" fmla="*/ 0 h 496"/>
                <a:gd name="T24" fmla="*/ 0 w 685"/>
                <a:gd name="T25" fmla="*/ 496 h 496"/>
                <a:gd name="T26" fmla="*/ 0 w 685"/>
                <a:gd name="T27" fmla="*/ 496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85" h="496">
                  <a:moveTo>
                    <a:pt x="0" y="496"/>
                  </a:moveTo>
                  <a:lnTo>
                    <a:pt x="154" y="496"/>
                  </a:lnTo>
                  <a:lnTo>
                    <a:pt x="154" y="135"/>
                  </a:lnTo>
                  <a:lnTo>
                    <a:pt x="156" y="135"/>
                  </a:lnTo>
                  <a:lnTo>
                    <a:pt x="446" y="496"/>
                  </a:lnTo>
                  <a:lnTo>
                    <a:pt x="685" y="496"/>
                  </a:lnTo>
                  <a:lnTo>
                    <a:pt x="685" y="0"/>
                  </a:lnTo>
                  <a:lnTo>
                    <a:pt x="531" y="0"/>
                  </a:lnTo>
                  <a:lnTo>
                    <a:pt x="531" y="361"/>
                  </a:lnTo>
                  <a:lnTo>
                    <a:pt x="529" y="361"/>
                  </a:lnTo>
                  <a:lnTo>
                    <a:pt x="239" y="0"/>
                  </a:lnTo>
                  <a:lnTo>
                    <a:pt x="0" y="0"/>
                  </a:lnTo>
                  <a:lnTo>
                    <a:pt x="0" y="496"/>
                  </a:lnTo>
                  <a:lnTo>
                    <a:pt x="0" y="49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7"/>
            <p:cNvSpPr>
              <a:spLocks/>
            </p:cNvSpPr>
            <p:nvPr/>
          </p:nvSpPr>
          <p:spPr bwMode="black">
            <a:xfrm>
              <a:off x="3049039" y="-1110653"/>
              <a:ext cx="267658" cy="209068"/>
            </a:xfrm>
            <a:custGeom>
              <a:avLst/>
              <a:gdLst>
                <a:gd name="T0" fmla="*/ 0 w 635"/>
                <a:gd name="T1" fmla="*/ 496 h 496"/>
                <a:gd name="T2" fmla="*/ 153 w 635"/>
                <a:gd name="T3" fmla="*/ 496 h 496"/>
                <a:gd name="T4" fmla="*/ 153 w 635"/>
                <a:gd name="T5" fmla="*/ 309 h 496"/>
                <a:gd name="T6" fmla="*/ 479 w 635"/>
                <a:gd name="T7" fmla="*/ 309 h 496"/>
                <a:gd name="T8" fmla="*/ 479 w 635"/>
                <a:gd name="T9" fmla="*/ 496 h 496"/>
                <a:gd name="T10" fmla="*/ 635 w 635"/>
                <a:gd name="T11" fmla="*/ 496 h 496"/>
                <a:gd name="T12" fmla="*/ 635 w 635"/>
                <a:gd name="T13" fmla="*/ 0 h 496"/>
                <a:gd name="T14" fmla="*/ 479 w 635"/>
                <a:gd name="T15" fmla="*/ 0 h 496"/>
                <a:gd name="T16" fmla="*/ 479 w 635"/>
                <a:gd name="T17" fmla="*/ 177 h 496"/>
                <a:gd name="T18" fmla="*/ 153 w 635"/>
                <a:gd name="T19" fmla="*/ 177 h 496"/>
                <a:gd name="T20" fmla="*/ 153 w 635"/>
                <a:gd name="T21" fmla="*/ 0 h 496"/>
                <a:gd name="T22" fmla="*/ 0 w 635"/>
                <a:gd name="T23" fmla="*/ 0 h 496"/>
                <a:gd name="T24" fmla="*/ 0 w 635"/>
                <a:gd name="T25" fmla="*/ 496 h 496"/>
                <a:gd name="T26" fmla="*/ 0 w 635"/>
                <a:gd name="T27" fmla="*/ 496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35" h="496">
                  <a:moveTo>
                    <a:pt x="0" y="496"/>
                  </a:moveTo>
                  <a:lnTo>
                    <a:pt x="153" y="496"/>
                  </a:lnTo>
                  <a:lnTo>
                    <a:pt x="153" y="309"/>
                  </a:lnTo>
                  <a:lnTo>
                    <a:pt x="479" y="309"/>
                  </a:lnTo>
                  <a:lnTo>
                    <a:pt x="479" y="496"/>
                  </a:lnTo>
                  <a:lnTo>
                    <a:pt x="635" y="496"/>
                  </a:lnTo>
                  <a:lnTo>
                    <a:pt x="635" y="0"/>
                  </a:lnTo>
                  <a:lnTo>
                    <a:pt x="479" y="0"/>
                  </a:lnTo>
                  <a:lnTo>
                    <a:pt x="479" y="177"/>
                  </a:lnTo>
                  <a:lnTo>
                    <a:pt x="153" y="177"/>
                  </a:lnTo>
                  <a:lnTo>
                    <a:pt x="153" y="0"/>
                  </a:lnTo>
                  <a:lnTo>
                    <a:pt x="0" y="0"/>
                  </a:lnTo>
                  <a:lnTo>
                    <a:pt x="0" y="496"/>
                  </a:lnTo>
                  <a:lnTo>
                    <a:pt x="0" y="49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8"/>
            <p:cNvSpPr>
              <a:spLocks noEditPoints="1"/>
            </p:cNvSpPr>
            <p:nvPr/>
          </p:nvSpPr>
          <p:spPr bwMode="black">
            <a:xfrm>
              <a:off x="3339458" y="-1110653"/>
              <a:ext cx="316974" cy="209068"/>
            </a:xfrm>
            <a:custGeom>
              <a:avLst/>
              <a:gdLst>
                <a:gd name="T0" fmla="*/ 0 w 752"/>
                <a:gd name="T1" fmla="*/ 496 h 496"/>
                <a:gd name="T2" fmla="*/ 173 w 752"/>
                <a:gd name="T3" fmla="*/ 496 h 496"/>
                <a:gd name="T4" fmla="*/ 218 w 752"/>
                <a:gd name="T5" fmla="*/ 409 h 496"/>
                <a:gd name="T6" fmla="*/ 532 w 752"/>
                <a:gd name="T7" fmla="*/ 409 h 496"/>
                <a:gd name="T8" fmla="*/ 579 w 752"/>
                <a:gd name="T9" fmla="*/ 496 h 496"/>
                <a:gd name="T10" fmla="*/ 752 w 752"/>
                <a:gd name="T11" fmla="*/ 496 h 496"/>
                <a:gd name="T12" fmla="*/ 473 w 752"/>
                <a:gd name="T13" fmla="*/ 0 h 496"/>
                <a:gd name="T14" fmla="*/ 272 w 752"/>
                <a:gd name="T15" fmla="*/ 0 h 496"/>
                <a:gd name="T16" fmla="*/ 0 w 752"/>
                <a:gd name="T17" fmla="*/ 496 h 496"/>
                <a:gd name="T18" fmla="*/ 0 w 752"/>
                <a:gd name="T19" fmla="*/ 496 h 496"/>
                <a:gd name="T20" fmla="*/ 374 w 752"/>
                <a:gd name="T21" fmla="*/ 116 h 496"/>
                <a:gd name="T22" fmla="*/ 473 w 752"/>
                <a:gd name="T23" fmla="*/ 302 h 496"/>
                <a:gd name="T24" fmla="*/ 274 w 752"/>
                <a:gd name="T25" fmla="*/ 302 h 496"/>
                <a:gd name="T26" fmla="*/ 374 w 752"/>
                <a:gd name="T27" fmla="*/ 116 h 496"/>
                <a:gd name="T28" fmla="*/ 374 w 752"/>
                <a:gd name="T29" fmla="*/ 116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52" h="496">
                  <a:moveTo>
                    <a:pt x="0" y="496"/>
                  </a:moveTo>
                  <a:lnTo>
                    <a:pt x="173" y="496"/>
                  </a:lnTo>
                  <a:lnTo>
                    <a:pt x="218" y="409"/>
                  </a:lnTo>
                  <a:lnTo>
                    <a:pt x="532" y="409"/>
                  </a:lnTo>
                  <a:lnTo>
                    <a:pt x="579" y="496"/>
                  </a:lnTo>
                  <a:lnTo>
                    <a:pt x="752" y="496"/>
                  </a:lnTo>
                  <a:lnTo>
                    <a:pt x="473" y="0"/>
                  </a:lnTo>
                  <a:lnTo>
                    <a:pt x="272" y="0"/>
                  </a:lnTo>
                  <a:lnTo>
                    <a:pt x="0" y="496"/>
                  </a:lnTo>
                  <a:lnTo>
                    <a:pt x="0" y="496"/>
                  </a:lnTo>
                  <a:close/>
                  <a:moveTo>
                    <a:pt x="374" y="116"/>
                  </a:moveTo>
                  <a:lnTo>
                    <a:pt x="473" y="302"/>
                  </a:lnTo>
                  <a:lnTo>
                    <a:pt x="274" y="302"/>
                  </a:lnTo>
                  <a:lnTo>
                    <a:pt x="374" y="116"/>
                  </a:lnTo>
                  <a:lnTo>
                    <a:pt x="374" y="11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9"/>
            <p:cNvSpPr>
              <a:spLocks/>
            </p:cNvSpPr>
            <p:nvPr/>
          </p:nvSpPr>
          <p:spPr bwMode="black">
            <a:xfrm>
              <a:off x="3679193" y="-1110653"/>
              <a:ext cx="211176" cy="209068"/>
            </a:xfrm>
            <a:custGeom>
              <a:avLst/>
              <a:gdLst>
                <a:gd name="T0" fmla="*/ 0 w 501"/>
                <a:gd name="T1" fmla="*/ 496 h 496"/>
                <a:gd name="T2" fmla="*/ 501 w 501"/>
                <a:gd name="T3" fmla="*/ 496 h 496"/>
                <a:gd name="T4" fmla="*/ 501 w 501"/>
                <a:gd name="T5" fmla="*/ 368 h 496"/>
                <a:gd name="T6" fmla="*/ 154 w 501"/>
                <a:gd name="T7" fmla="*/ 368 h 496"/>
                <a:gd name="T8" fmla="*/ 154 w 501"/>
                <a:gd name="T9" fmla="*/ 0 h 496"/>
                <a:gd name="T10" fmla="*/ 0 w 501"/>
                <a:gd name="T11" fmla="*/ 0 h 496"/>
                <a:gd name="T12" fmla="*/ 0 w 501"/>
                <a:gd name="T13" fmla="*/ 496 h 496"/>
                <a:gd name="T14" fmla="*/ 0 w 501"/>
                <a:gd name="T15" fmla="*/ 496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01" h="496">
                  <a:moveTo>
                    <a:pt x="0" y="496"/>
                  </a:moveTo>
                  <a:lnTo>
                    <a:pt x="501" y="496"/>
                  </a:lnTo>
                  <a:lnTo>
                    <a:pt x="501" y="368"/>
                  </a:lnTo>
                  <a:lnTo>
                    <a:pt x="154" y="368"/>
                  </a:lnTo>
                  <a:lnTo>
                    <a:pt x="154" y="0"/>
                  </a:lnTo>
                  <a:lnTo>
                    <a:pt x="0" y="0"/>
                  </a:lnTo>
                  <a:lnTo>
                    <a:pt x="0" y="496"/>
                  </a:lnTo>
                  <a:lnTo>
                    <a:pt x="0" y="49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30"/>
            <p:cNvSpPr>
              <a:spLocks/>
            </p:cNvSpPr>
            <p:nvPr/>
          </p:nvSpPr>
          <p:spPr bwMode="black">
            <a:xfrm>
              <a:off x="3918188" y="-1110653"/>
              <a:ext cx="211176" cy="209068"/>
            </a:xfrm>
            <a:custGeom>
              <a:avLst/>
              <a:gdLst>
                <a:gd name="T0" fmla="*/ 0 w 501"/>
                <a:gd name="T1" fmla="*/ 496 h 496"/>
                <a:gd name="T2" fmla="*/ 501 w 501"/>
                <a:gd name="T3" fmla="*/ 496 h 496"/>
                <a:gd name="T4" fmla="*/ 501 w 501"/>
                <a:gd name="T5" fmla="*/ 368 h 496"/>
                <a:gd name="T6" fmla="*/ 154 w 501"/>
                <a:gd name="T7" fmla="*/ 368 h 496"/>
                <a:gd name="T8" fmla="*/ 154 w 501"/>
                <a:gd name="T9" fmla="*/ 0 h 496"/>
                <a:gd name="T10" fmla="*/ 0 w 501"/>
                <a:gd name="T11" fmla="*/ 0 h 496"/>
                <a:gd name="T12" fmla="*/ 0 w 501"/>
                <a:gd name="T13" fmla="*/ 496 h 496"/>
                <a:gd name="T14" fmla="*/ 0 w 501"/>
                <a:gd name="T15" fmla="*/ 496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01" h="496">
                  <a:moveTo>
                    <a:pt x="0" y="496"/>
                  </a:moveTo>
                  <a:lnTo>
                    <a:pt x="501" y="496"/>
                  </a:lnTo>
                  <a:lnTo>
                    <a:pt x="501" y="368"/>
                  </a:lnTo>
                  <a:lnTo>
                    <a:pt x="154" y="368"/>
                  </a:lnTo>
                  <a:lnTo>
                    <a:pt x="154" y="0"/>
                  </a:lnTo>
                  <a:lnTo>
                    <a:pt x="0" y="0"/>
                  </a:lnTo>
                  <a:lnTo>
                    <a:pt x="0" y="496"/>
                  </a:lnTo>
                  <a:lnTo>
                    <a:pt x="0" y="49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31"/>
            <p:cNvSpPr>
              <a:spLocks/>
            </p:cNvSpPr>
            <p:nvPr/>
          </p:nvSpPr>
          <p:spPr bwMode="black">
            <a:xfrm>
              <a:off x="4160134" y="-1110653"/>
              <a:ext cx="65755" cy="209068"/>
            </a:xfrm>
            <a:custGeom>
              <a:avLst/>
              <a:gdLst>
                <a:gd name="T0" fmla="*/ 0 w 156"/>
                <a:gd name="T1" fmla="*/ 496 h 496"/>
                <a:gd name="T2" fmla="*/ 156 w 156"/>
                <a:gd name="T3" fmla="*/ 496 h 496"/>
                <a:gd name="T4" fmla="*/ 156 w 156"/>
                <a:gd name="T5" fmla="*/ 0 h 496"/>
                <a:gd name="T6" fmla="*/ 0 w 156"/>
                <a:gd name="T7" fmla="*/ 0 h 496"/>
                <a:gd name="T8" fmla="*/ 0 w 156"/>
                <a:gd name="T9" fmla="*/ 496 h 496"/>
                <a:gd name="T10" fmla="*/ 0 w 156"/>
                <a:gd name="T11" fmla="*/ 496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6" h="496">
                  <a:moveTo>
                    <a:pt x="0" y="496"/>
                  </a:moveTo>
                  <a:lnTo>
                    <a:pt x="156" y="496"/>
                  </a:lnTo>
                  <a:lnTo>
                    <a:pt x="156" y="0"/>
                  </a:lnTo>
                  <a:lnTo>
                    <a:pt x="0" y="0"/>
                  </a:lnTo>
                  <a:lnTo>
                    <a:pt x="0" y="496"/>
                  </a:lnTo>
                  <a:lnTo>
                    <a:pt x="0" y="49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32"/>
            <p:cNvSpPr>
              <a:spLocks noEditPoints="1"/>
            </p:cNvSpPr>
            <p:nvPr/>
          </p:nvSpPr>
          <p:spPr bwMode="black">
            <a:xfrm>
              <a:off x="4273519" y="-1110653"/>
              <a:ext cx="271873" cy="209068"/>
            </a:xfrm>
            <a:custGeom>
              <a:avLst/>
              <a:gdLst>
                <a:gd name="T0" fmla="*/ 0 w 273"/>
                <a:gd name="T1" fmla="*/ 210 h 210"/>
                <a:gd name="T2" fmla="*/ 208 w 273"/>
                <a:gd name="T3" fmla="*/ 210 h 210"/>
                <a:gd name="T4" fmla="*/ 273 w 273"/>
                <a:gd name="T5" fmla="*/ 154 h 210"/>
                <a:gd name="T6" fmla="*/ 234 w 273"/>
                <a:gd name="T7" fmla="*/ 104 h 210"/>
                <a:gd name="T8" fmla="*/ 234 w 273"/>
                <a:gd name="T9" fmla="*/ 103 h 210"/>
                <a:gd name="T10" fmla="*/ 265 w 273"/>
                <a:gd name="T11" fmla="*/ 55 h 210"/>
                <a:gd name="T12" fmla="*/ 188 w 273"/>
                <a:gd name="T13" fmla="*/ 0 h 210"/>
                <a:gd name="T14" fmla="*/ 0 w 273"/>
                <a:gd name="T15" fmla="*/ 0 h 210"/>
                <a:gd name="T16" fmla="*/ 0 w 273"/>
                <a:gd name="T17" fmla="*/ 210 h 210"/>
                <a:gd name="T18" fmla="*/ 65 w 273"/>
                <a:gd name="T19" fmla="*/ 127 h 210"/>
                <a:gd name="T20" fmla="*/ 182 w 273"/>
                <a:gd name="T21" fmla="*/ 127 h 210"/>
                <a:gd name="T22" fmla="*/ 206 w 273"/>
                <a:gd name="T23" fmla="*/ 144 h 210"/>
                <a:gd name="T24" fmla="*/ 182 w 273"/>
                <a:gd name="T25" fmla="*/ 160 h 210"/>
                <a:gd name="T26" fmla="*/ 65 w 273"/>
                <a:gd name="T27" fmla="*/ 160 h 210"/>
                <a:gd name="T28" fmla="*/ 65 w 273"/>
                <a:gd name="T29" fmla="*/ 127 h 210"/>
                <a:gd name="T30" fmla="*/ 65 w 273"/>
                <a:gd name="T31" fmla="*/ 50 h 210"/>
                <a:gd name="T32" fmla="*/ 181 w 273"/>
                <a:gd name="T33" fmla="*/ 50 h 210"/>
                <a:gd name="T34" fmla="*/ 200 w 273"/>
                <a:gd name="T35" fmla="*/ 67 h 210"/>
                <a:gd name="T36" fmla="*/ 181 w 273"/>
                <a:gd name="T37" fmla="*/ 83 h 210"/>
                <a:gd name="T38" fmla="*/ 65 w 273"/>
                <a:gd name="T39" fmla="*/ 83 h 210"/>
                <a:gd name="T40" fmla="*/ 65 w 273"/>
                <a:gd name="T41" fmla="*/ 5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73" h="210">
                  <a:moveTo>
                    <a:pt x="0" y="210"/>
                  </a:moveTo>
                  <a:cubicBezTo>
                    <a:pt x="208" y="210"/>
                    <a:pt x="208" y="210"/>
                    <a:pt x="208" y="210"/>
                  </a:cubicBezTo>
                  <a:cubicBezTo>
                    <a:pt x="245" y="210"/>
                    <a:pt x="273" y="200"/>
                    <a:pt x="273" y="154"/>
                  </a:cubicBezTo>
                  <a:cubicBezTo>
                    <a:pt x="273" y="123"/>
                    <a:pt x="262" y="108"/>
                    <a:pt x="234" y="104"/>
                  </a:cubicBezTo>
                  <a:cubicBezTo>
                    <a:pt x="234" y="103"/>
                    <a:pt x="234" y="103"/>
                    <a:pt x="234" y="103"/>
                  </a:cubicBezTo>
                  <a:cubicBezTo>
                    <a:pt x="252" y="98"/>
                    <a:pt x="265" y="91"/>
                    <a:pt x="265" y="55"/>
                  </a:cubicBezTo>
                  <a:cubicBezTo>
                    <a:pt x="265" y="14"/>
                    <a:pt x="240" y="0"/>
                    <a:pt x="18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10"/>
                    <a:pt x="0" y="210"/>
                    <a:pt x="0" y="210"/>
                  </a:cubicBezTo>
                  <a:close/>
                  <a:moveTo>
                    <a:pt x="65" y="127"/>
                  </a:moveTo>
                  <a:cubicBezTo>
                    <a:pt x="182" y="127"/>
                    <a:pt x="182" y="127"/>
                    <a:pt x="182" y="127"/>
                  </a:cubicBezTo>
                  <a:cubicBezTo>
                    <a:pt x="196" y="127"/>
                    <a:pt x="206" y="130"/>
                    <a:pt x="206" y="144"/>
                  </a:cubicBezTo>
                  <a:cubicBezTo>
                    <a:pt x="206" y="156"/>
                    <a:pt x="196" y="160"/>
                    <a:pt x="182" y="160"/>
                  </a:cubicBezTo>
                  <a:cubicBezTo>
                    <a:pt x="65" y="160"/>
                    <a:pt x="65" y="160"/>
                    <a:pt x="65" y="160"/>
                  </a:cubicBezTo>
                  <a:cubicBezTo>
                    <a:pt x="65" y="127"/>
                    <a:pt x="65" y="127"/>
                    <a:pt x="65" y="127"/>
                  </a:cubicBezTo>
                  <a:close/>
                  <a:moveTo>
                    <a:pt x="65" y="50"/>
                  </a:moveTo>
                  <a:cubicBezTo>
                    <a:pt x="181" y="50"/>
                    <a:pt x="181" y="50"/>
                    <a:pt x="181" y="50"/>
                  </a:cubicBezTo>
                  <a:cubicBezTo>
                    <a:pt x="193" y="50"/>
                    <a:pt x="200" y="55"/>
                    <a:pt x="200" y="67"/>
                  </a:cubicBezTo>
                  <a:cubicBezTo>
                    <a:pt x="200" y="79"/>
                    <a:pt x="193" y="83"/>
                    <a:pt x="181" y="83"/>
                  </a:cubicBezTo>
                  <a:cubicBezTo>
                    <a:pt x="65" y="83"/>
                    <a:pt x="65" y="83"/>
                    <a:pt x="65" y="83"/>
                  </a:cubicBezTo>
                  <a:cubicBezTo>
                    <a:pt x="65" y="50"/>
                    <a:pt x="65" y="50"/>
                    <a:pt x="65" y="5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33"/>
            <p:cNvSpPr>
              <a:spLocks/>
            </p:cNvSpPr>
            <p:nvPr/>
          </p:nvSpPr>
          <p:spPr bwMode="black">
            <a:xfrm>
              <a:off x="4584171" y="-1110653"/>
              <a:ext cx="268079" cy="211176"/>
            </a:xfrm>
            <a:custGeom>
              <a:avLst/>
              <a:gdLst>
                <a:gd name="T0" fmla="*/ 0 w 269"/>
                <a:gd name="T1" fmla="*/ 135 h 212"/>
                <a:gd name="T2" fmla="*/ 88 w 269"/>
                <a:gd name="T3" fmla="*/ 212 h 212"/>
                <a:gd name="T4" fmla="*/ 181 w 269"/>
                <a:gd name="T5" fmla="*/ 212 h 212"/>
                <a:gd name="T6" fmla="*/ 269 w 269"/>
                <a:gd name="T7" fmla="*/ 135 h 212"/>
                <a:gd name="T8" fmla="*/ 269 w 269"/>
                <a:gd name="T9" fmla="*/ 0 h 212"/>
                <a:gd name="T10" fmla="*/ 203 w 269"/>
                <a:gd name="T11" fmla="*/ 0 h 212"/>
                <a:gd name="T12" fmla="*/ 203 w 269"/>
                <a:gd name="T13" fmla="*/ 121 h 212"/>
                <a:gd name="T14" fmla="*/ 167 w 269"/>
                <a:gd name="T15" fmla="*/ 158 h 212"/>
                <a:gd name="T16" fmla="*/ 102 w 269"/>
                <a:gd name="T17" fmla="*/ 158 h 212"/>
                <a:gd name="T18" fmla="*/ 66 w 269"/>
                <a:gd name="T19" fmla="*/ 121 h 212"/>
                <a:gd name="T20" fmla="*/ 66 w 269"/>
                <a:gd name="T21" fmla="*/ 0 h 212"/>
                <a:gd name="T22" fmla="*/ 0 w 269"/>
                <a:gd name="T23" fmla="*/ 0 h 212"/>
                <a:gd name="T24" fmla="*/ 0 w 269"/>
                <a:gd name="T25" fmla="*/ 135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69" h="212">
                  <a:moveTo>
                    <a:pt x="0" y="135"/>
                  </a:moveTo>
                  <a:cubicBezTo>
                    <a:pt x="0" y="187"/>
                    <a:pt x="28" y="212"/>
                    <a:pt x="88" y="212"/>
                  </a:cubicBezTo>
                  <a:cubicBezTo>
                    <a:pt x="181" y="212"/>
                    <a:pt x="181" y="212"/>
                    <a:pt x="181" y="212"/>
                  </a:cubicBezTo>
                  <a:cubicBezTo>
                    <a:pt x="241" y="212"/>
                    <a:pt x="269" y="187"/>
                    <a:pt x="269" y="135"/>
                  </a:cubicBezTo>
                  <a:cubicBezTo>
                    <a:pt x="269" y="0"/>
                    <a:pt x="269" y="0"/>
                    <a:pt x="269" y="0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203" y="121"/>
                    <a:pt x="203" y="121"/>
                    <a:pt x="203" y="121"/>
                  </a:cubicBezTo>
                  <a:cubicBezTo>
                    <a:pt x="203" y="148"/>
                    <a:pt x="194" y="158"/>
                    <a:pt x="167" y="158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75" y="158"/>
                    <a:pt x="66" y="148"/>
                    <a:pt x="66" y="121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35"/>
                    <a:pt x="0" y="135"/>
                    <a:pt x="0" y="1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52"/>
            <p:cNvSpPr>
              <a:spLocks noEditPoints="1"/>
            </p:cNvSpPr>
            <p:nvPr/>
          </p:nvSpPr>
          <p:spPr bwMode="black">
            <a:xfrm>
              <a:off x="4896086" y="-1110653"/>
              <a:ext cx="259649" cy="209068"/>
            </a:xfrm>
            <a:custGeom>
              <a:avLst/>
              <a:gdLst>
                <a:gd name="T0" fmla="*/ 65 w 261"/>
                <a:gd name="T1" fmla="*/ 52 h 210"/>
                <a:gd name="T2" fmla="*/ 168 w 261"/>
                <a:gd name="T3" fmla="*/ 52 h 210"/>
                <a:gd name="T4" fmla="*/ 198 w 261"/>
                <a:gd name="T5" fmla="*/ 74 h 210"/>
                <a:gd name="T6" fmla="*/ 198 w 261"/>
                <a:gd name="T7" fmla="*/ 81 h 210"/>
                <a:gd name="T8" fmla="*/ 173 w 261"/>
                <a:gd name="T9" fmla="*/ 103 h 210"/>
                <a:gd name="T10" fmla="*/ 65 w 261"/>
                <a:gd name="T11" fmla="*/ 103 h 210"/>
                <a:gd name="T12" fmla="*/ 65 w 261"/>
                <a:gd name="T13" fmla="*/ 52 h 210"/>
                <a:gd name="T14" fmla="*/ 0 w 261"/>
                <a:gd name="T15" fmla="*/ 210 h 210"/>
                <a:gd name="T16" fmla="*/ 65 w 261"/>
                <a:gd name="T17" fmla="*/ 210 h 210"/>
                <a:gd name="T18" fmla="*/ 65 w 261"/>
                <a:gd name="T19" fmla="*/ 155 h 210"/>
                <a:gd name="T20" fmla="*/ 168 w 261"/>
                <a:gd name="T21" fmla="*/ 155 h 210"/>
                <a:gd name="T22" fmla="*/ 195 w 261"/>
                <a:gd name="T23" fmla="*/ 185 h 210"/>
                <a:gd name="T24" fmla="*/ 195 w 261"/>
                <a:gd name="T25" fmla="*/ 210 h 210"/>
                <a:gd name="T26" fmla="*/ 260 w 261"/>
                <a:gd name="T27" fmla="*/ 210 h 210"/>
                <a:gd name="T28" fmla="*/ 260 w 261"/>
                <a:gd name="T29" fmla="*/ 174 h 210"/>
                <a:gd name="T30" fmla="*/ 225 w 261"/>
                <a:gd name="T31" fmla="*/ 128 h 210"/>
                <a:gd name="T32" fmla="*/ 225 w 261"/>
                <a:gd name="T33" fmla="*/ 127 h 210"/>
                <a:gd name="T34" fmla="*/ 261 w 261"/>
                <a:gd name="T35" fmla="*/ 76 h 210"/>
                <a:gd name="T36" fmla="*/ 261 w 261"/>
                <a:gd name="T37" fmla="*/ 62 h 210"/>
                <a:gd name="T38" fmla="*/ 197 w 261"/>
                <a:gd name="T39" fmla="*/ 0 h 210"/>
                <a:gd name="T40" fmla="*/ 0 w 261"/>
                <a:gd name="T41" fmla="*/ 0 h 210"/>
                <a:gd name="T42" fmla="*/ 0 w 261"/>
                <a:gd name="T43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61" h="210">
                  <a:moveTo>
                    <a:pt x="65" y="52"/>
                  </a:moveTo>
                  <a:cubicBezTo>
                    <a:pt x="168" y="52"/>
                    <a:pt x="168" y="52"/>
                    <a:pt x="168" y="52"/>
                  </a:cubicBezTo>
                  <a:cubicBezTo>
                    <a:pt x="188" y="52"/>
                    <a:pt x="198" y="56"/>
                    <a:pt x="198" y="74"/>
                  </a:cubicBezTo>
                  <a:cubicBezTo>
                    <a:pt x="198" y="81"/>
                    <a:pt x="198" y="81"/>
                    <a:pt x="198" y="81"/>
                  </a:cubicBezTo>
                  <a:cubicBezTo>
                    <a:pt x="198" y="96"/>
                    <a:pt x="191" y="103"/>
                    <a:pt x="173" y="103"/>
                  </a:cubicBezTo>
                  <a:cubicBezTo>
                    <a:pt x="65" y="103"/>
                    <a:pt x="65" y="103"/>
                    <a:pt x="65" y="103"/>
                  </a:cubicBezTo>
                  <a:cubicBezTo>
                    <a:pt x="65" y="52"/>
                    <a:pt x="65" y="52"/>
                    <a:pt x="65" y="52"/>
                  </a:cubicBezTo>
                  <a:close/>
                  <a:moveTo>
                    <a:pt x="0" y="210"/>
                  </a:moveTo>
                  <a:cubicBezTo>
                    <a:pt x="65" y="210"/>
                    <a:pt x="65" y="210"/>
                    <a:pt x="65" y="210"/>
                  </a:cubicBezTo>
                  <a:cubicBezTo>
                    <a:pt x="65" y="155"/>
                    <a:pt x="65" y="155"/>
                    <a:pt x="65" y="155"/>
                  </a:cubicBezTo>
                  <a:cubicBezTo>
                    <a:pt x="168" y="155"/>
                    <a:pt x="168" y="155"/>
                    <a:pt x="168" y="155"/>
                  </a:cubicBezTo>
                  <a:cubicBezTo>
                    <a:pt x="188" y="155"/>
                    <a:pt x="195" y="163"/>
                    <a:pt x="195" y="185"/>
                  </a:cubicBezTo>
                  <a:cubicBezTo>
                    <a:pt x="195" y="210"/>
                    <a:pt x="195" y="210"/>
                    <a:pt x="195" y="210"/>
                  </a:cubicBezTo>
                  <a:cubicBezTo>
                    <a:pt x="260" y="210"/>
                    <a:pt x="260" y="210"/>
                    <a:pt x="260" y="210"/>
                  </a:cubicBezTo>
                  <a:cubicBezTo>
                    <a:pt x="260" y="174"/>
                    <a:pt x="260" y="174"/>
                    <a:pt x="260" y="174"/>
                  </a:cubicBezTo>
                  <a:cubicBezTo>
                    <a:pt x="260" y="140"/>
                    <a:pt x="244" y="131"/>
                    <a:pt x="225" y="128"/>
                  </a:cubicBezTo>
                  <a:cubicBezTo>
                    <a:pt x="225" y="127"/>
                    <a:pt x="225" y="127"/>
                    <a:pt x="225" y="127"/>
                  </a:cubicBezTo>
                  <a:cubicBezTo>
                    <a:pt x="255" y="120"/>
                    <a:pt x="261" y="104"/>
                    <a:pt x="261" y="76"/>
                  </a:cubicBezTo>
                  <a:cubicBezTo>
                    <a:pt x="261" y="62"/>
                    <a:pt x="261" y="62"/>
                    <a:pt x="261" y="62"/>
                  </a:cubicBezTo>
                  <a:cubicBezTo>
                    <a:pt x="261" y="25"/>
                    <a:pt x="248" y="0"/>
                    <a:pt x="19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10"/>
                    <a:pt x="0" y="210"/>
                    <a:pt x="0" y="2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53"/>
            <p:cNvSpPr>
              <a:spLocks/>
            </p:cNvSpPr>
            <p:nvPr/>
          </p:nvSpPr>
          <p:spPr bwMode="black">
            <a:xfrm>
              <a:off x="5184819" y="-1110653"/>
              <a:ext cx="247847" cy="209068"/>
            </a:xfrm>
            <a:custGeom>
              <a:avLst/>
              <a:gdLst>
                <a:gd name="T0" fmla="*/ 0 w 588"/>
                <a:gd name="T1" fmla="*/ 123 h 496"/>
                <a:gd name="T2" fmla="*/ 217 w 588"/>
                <a:gd name="T3" fmla="*/ 123 h 496"/>
                <a:gd name="T4" fmla="*/ 217 w 588"/>
                <a:gd name="T5" fmla="*/ 496 h 496"/>
                <a:gd name="T6" fmla="*/ 371 w 588"/>
                <a:gd name="T7" fmla="*/ 496 h 496"/>
                <a:gd name="T8" fmla="*/ 371 w 588"/>
                <a:gd name="T9" fmla="*/ 123 h 496"/>
                <a:gd name="T10" fmla="*/ 588 w 588"/>
                <a:gd name="T11" fmla="*/ 123 h 496"/>
                <a:gd name="T12" fmla="*/ 588 w 588"/>
                <a:gd name="T13" fmla="*/ 0 h 496"/>
                <a:gd name="T14" fmla="*/ 0 w 588"/>
                <a:gd name="T15" fmla="*/ 0 h 496"/>
                <a:gd name="T16" fmla="*/ 0 w 588"/>
                <a:gd name="T17" fmla="*/ 123 h 496"/>
                <a:gd name="T18" fmla="*/ 0 w 588"/>
                <a:gd name="T19" fmla="*/ 123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88" h="496">
                  <a:moveTo>
                    <a:pt x="0" y="123"/>
                  </a:moveTo>
                  <a:lnTo>
                    <a:pt x="217" y="123"/>
                  </a:lnTo>
                  <a:lnTo>
                    <a:pt x="217" y="496"/>
                  </a:lnTo>
                  <a:lnTo>
                    <a:pt x="371" y="496"/>
                  </a:lnTo>
                  <a:lnTo>
                    <a:pt x="371" y="123"/>
                  </a:lnTo>
                  <a:lnTo>
                    <a:pt x="588" y="123"/>
                  </a:lnTo>
                  <a:lnTo>
                    <a:pt x="588" y="0"/>
                  </a:lnTo>
                  <a:lnTo>
                    <a:pt x="0" y="0"/>
                  </a:lnTo>
                  <a:lnTo>
                    <a:pt x="0" y="123"/>
                  </a:lnTo>
                  <a:lnTo>
                    <a:pt x="0" y="12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54"/>
            <p:cNvSpPr>
              <a:spLocks noEditPoints="1"/>
            </p:cNvSpPr>
            <p:nvPr/>
          </p:nvSpPr>
          <p:spPr bwMode="black">
            <a:xfrm>
              <a:off x="5456692" y="-1112761"/>
              <a:ext cx="290419" cy="213283"/>
            </a:xfrm>
            <a:custGeom>
              <a:avLst/>
              <a:gdLst>
                <a:gd name="T0" fmla="*/ 0 w 292"/>
                <a:gd name="T1" fmla="*/ 138 h 214"/>
                <a:gd name="T2" fmla="*/ 94 w 292"/>
                <a:gd name="T3" fmla="*/ 214 h 214"/>
                <a:gd name="T4" fmla="*/ 198 w 292"/>
                <a:gd name="T5" fmla="*/ 214 h 214"/>
                <a:gd name="T6" fmla="*/ 292 w 292"/>
                <a:gd name="T7" fmla="*/ 138 h 214"/>
                <a:gd name="T8" fmla="*/ 292 w 292"/>
                <a:gd name="T9" fmla="*/ 76 h 214"/>
                <a:gd name="T10" fmla="*/ 198 w 292"/>
                <a:gd name="T11" fmla="*/ 0 h 214"/>
                <a:gd name="T12" fmla="*/ 94 w 292"/>
                <a:gd name="T13" fmla="*/ 0 h 214"/>
                <a:gd name="T14" fmla="*/ 0 w 292"/>
                <a:gd name="T15" fmla="*/ 76 h 214"/>
                <a:gd name="T16" fmla="*/ 0 w 292"/>
                <a:gd name="T17" fmla="*/ 138 h 214"/>
                <a:gd name="T18" fmla="*/ 67 w 292"/>
                <a:gd name="T19" fmla="*/ 96 h 214"/>
                <a:gd name="T20" fmla="*/ 108 w 292"/>
                <a:gd name="T21" fmla="*/ 54 h 214"/>
                <a:gd name="T22" fmla="*/ 184 w 292"/>
                <a:gd name="T23" fmla="*/ 54 h 214"/>
                <a:gd name="T24" fmla="*/ 225 w 292"/>
                <a:gd name="T25" fmla="*/ 96 h 214"/>
                <a:gd name="T26" fmla="*/ 225 w 292"/>
                <a:gd name="T27" fmla="*/ 118 h 214"/>
                <a:gd name="T28" fmla="*/ 188 w 292"/>
                <a:gd name="T29" fmla="*/ 160 h 214"/>
                <a:gd name="T30" fmla="*/ 104 w 292"/>
                <a:gd name="T31" fmla="*/ 160 h 214"/>
                <a:gd name="T32" fmla="*/ 67 w 292"/>
                <a:gd name="T33" fmla="*/ 118 h 214"/>
                <a:gd name="T34" fmla="*/ 67 w 292"/>
                <a:gd name="T35" fmla="*/ 96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92" h="214">
                  <a:moveTo>
                    <a:pt x="0" y="138"/>
                  </a:moveTo>
                  <a:cubicBezTo>
                    <a:pt x="0" y="200"/>
                    <a:pt x="35" y="214"/>
                    <a:pt x="94" y="214"/>
                  </a:cubicBezTo>
                  <a:cubicBezTo>
                    <a:pt x="198" y="214"/>
                    <a:pt x="198" y="214"/>
                    <a:pt x="198" y="214"/>
                  </a:cubicBezTo>
                  <a:cubicBezTo>
                    <a:pt x="257" y="214"/>
                    <a:pt x="292" y="200"/>
                    <a:pt x="292" y="138"/>
                  </a:cubicBezTo>
                  <a:cubicBezTo>
                    <a:pt x="292" y="76"/>
                    <a:pt x="292" y="76"/>
                    <a:pt x="292" y="76"/>
                  </a:cubicBezTo>
                  <a:cubicBezTo>
                    <a:pt x="292" y="14"/>
                    <a:pt x="257" y="0"/>
                    <a:pt x="198" y="0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35" y="0"/>
                    <a:pt x="0" y="14"/>
                    <a:pt x="0" y="76"/>
                  </a:cubicBezTo>
                  <a:cubicBezTo>
                    <a:pt x="0" y="138"/>
                    <a:pt x="0" y="138"/>
                    <a:pt x="0" y="138"/>
                  </a:cubicBezTo>
                  <a:close/>
                  <a:moveTo>
                    <a:pt x="67" y="96"/>
                  </a:moveTo>
                  <a:cubicBezTo>
                    <a:pt x="67" y="70"/>
                    <a:pt x="73" y="54"/>
                    <a:pt x="108" y="54"/>
                  </a:cubicBezTo>
                  <a:cubicBezTo>
                    <a:pt x="184" y="54"/>
                    <a:pt x="184" y="54"/>
                    <a:pt x="184" y="54"/>
                  </a:cubicBezTo>
                  <a:cubicBezTo>
                    <a:pt x="219" y="54"/>
                    <a:pt x="225" y="70"/>
                    <a:pt x="225" y="96"/>
                  </a:cubicBezTo>
                  <a:cubicBezTo>
                    <a:pt x="225" y="118"/>
                    <a:pt x="225" y="118"/>
                    <a:pt x="225" y="118"/>
                  </a:cubicBezTo>
                  <a:cubicBezTo>
                    <a:pt x="225" y="149"/>
                    <a:pt x="219" y="160"/>
                    <a:pt x="188" y="160"/>
                  </a:cubicBezTo>
                  <a:cubicBezTo>
                    <a:pt x="104" y="160"/>
                    <a:pt x="104" y="160"/>
                    <a:pt x="104" y="160"/>
                  </a:cubicBezTo>
                  <a:cubicBezTo>
                    <a:pt x="73" y="160"/>
                    <a:pt x="67" y="149"/>
                    <a:pt x="67" y="118"/>
                  </a:cubicBezTo>
                  <a:cubicBezTo>
                    <a:pt x="67" y="96"/>
                    <a:pt x="67" y="96"/>
                    <a:pt x="67" y="9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4" name="Footer Placeholder 4"/>
          <p:cNvSpPr txBox="1">
            <a:spLocks/>
          </p:cNvSpPr>
          <p:nvPr userDrawn="1"/>
        </p:nvSpPr>
        <p:spPr>
          <a:xfrm>
            <a:off x="515809" y="6513858"/>
            <a:ext cx="1413849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>
              <a:defRPr sz="6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defTabSz="914400">
              <a:defRPr/>
            </a:pPr>
            <a:r>
              <a:rPr lang="en-US" dirty="0">
                <a:solidFill>
                  <a:schemeClr val="tx2"/>
                </a:solidFill>
              </a:rPr>
              <a:t>© 2017 Halliburton.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70122544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le Slide Red"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395288" y="395288"/>
            <a:ext cx="11404600" cy="5897935"/>
          </a:xfrm>
          <a:prstGeom prst="rect">
            <a:avLst/>
          </a:prstGeom>
          <a:solidFill>
            <a:schemeClr val="accent1"/>
          </a:solidFill>
          <a:ln w="12700">
            <a:noFill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 dirty="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6119813" y="1762064"/>
            <a:ext cx="5430503" cy="1827738"/>
          </a:xfrm>
        </p:spPr>
        <p:txBody>
          <a:bodyPr tIns="0" rIns="0" anchor="b" anchorCtr="0"/>
          <a:lstStyle>
            <a:lvl1pPr>
              <a:defRPr sz="20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6119813" y="3664441"/>
            <a:ext cx="5430503" cy="1211850"/>
          </a:xfrm>
        </p:spPr>
        <p:txBody>
          <a:bodyPr rIns="0">
            <a:norm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1299882" y="3283837"/>
            <a:ext cx="2940423" cy="207191"/>
            <a:chOff x="3049039" y="-1112761"/>
            <a:chExt cx="3026848" cy="213284"/>
          </a:xfrm>
          <a:solidFill>
            <a:schemeClr val="bg1"/>
          </a:solidFill>
        </p:grpSpPr>
        <p:sp>
          <p:nvSpPr>
            <p:cNvPr id="20" name="Freeform 19"/>
            <p:cNvSpPr>
              <a:spLocks/>
            </p:cNvSpPr>
            <p:nvPr/>
          </p:nvSpPr>
          <p:spPr bwMode="auto">
            <a:xfrm>
              <a:off x="5787154" y="-1110653"/>
              <a:ext cx="288733" cy="209068"/>
            </a:xfrm>
            <a:custGeom>
              <a:avLst/>
              <a:gdLst>
                <a:gd name="T0" fmla="*/ 0 w 685"/>
                <a:gd name="T1" fmla="*/ 496 h 496"/>
                <a:gd name="T2" fmla="*/ 154 w 685"/>
                <a:gd name="T3" fmla="*/ 496 h 496"/>
                <a:gd name="T4" fmla="*/ 154 w 685"/>
                <a:gd name="T5" fmla="*/ 135 h 496"/>
                <a:gd name="T6" fmla="*/ 156 w 685"/>
                <a:gd name="T7" fmla="*/ 135 h 496"/>
                <a:gd name="T8" fmla="*/ 446 w 685"/>
                <a:gd name="T9" fmla="*/ 496 h 496"/>
                <a:gd name="T10" fmla="*/ 685 w 685"/>
                <a:gd name="T11" fmla="*/ 496 h 496"/>
                <a:gd name="T12" fmla="*/ 685 w 685"/>
                <a:gd name="T13" fmla="*/ 0 h 496"/>
                <a:gd name="T14" fmla="*/ 531 w 685"/>
                <a:gd name="T15" fmla="*/ 0 h 496"/>
                <a:gd name="T16" fmla="*/ 531 w 685"/>
                <a:gd name="T17" fmla="*/ 361 h 496"/>
                <a:gd name="T18" fmla="*/ 529 w 685"/>
                <a:gd name="T19" fmla="*/ 361 h 496"/>
                <a:gd name="T20" fmla="*/ 239 w 685"/>
                <a:gd name="T21" fmla="*/ 0 h 496"/>
                <a:gd name="T22" fmla="*/ 0 w 685"/>
                <a:gd name="T23" fmla="*/ 0 h 496"/>
                <a:gd name="T24" fmla="*/ 0 w 685"/>
                <a:gd name="T25" fmla="*/ 496 h 496"/>
                <a:gd name="T26" fmla="*/ 0 w 685"/>
                <a:gd name="T27" fmla="*/ 496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85" h="496">
                  <a:moveTo>
                    <a:pt x="0" y="496"/>
                  </a:moveTo>
                  <a:lnTo>
                    <a:pt x="154" y="496"/>
                  </a:lnTo>
                  <a:lnTo>
                    <a:pt x="154" y="135"/>
                  </a:lnTo>
                  <a:lnTo>
                    <a:pt x="156" y="135"/>
                  </a:lnTo>
                  <a:lnTo>
                    <a:pt x="446" y="496"/>
                  </a:lnTo>
                  <a:lnTo>
                    <a:pt x="685" y="496"/>
                  </a:lnTo>
                  <a:lnTo>
                    <a:pt x="685" y="0"/>
                  </a:lnTo>
                  <a:lnTo>
                    <a:pt x="531" y="0"/>
                  </a:lnTo>
                  <a:lnTo>
                    <a:pt x="531" y="361"/>
                  </a:lnTo>
                  <a:lnTo>
                    <a:pt x="529" y="361"/>
                  </a:lnTo>
                  <a:lnTo>
                    <a:pt x="239" y="0"/>
                  </a:lnTo>
                  <a:lnTo>
                    <a:pt x="0" y="0"/>
                  </a:lnTo>
                  <a:lnTo>
                    <a:pt x="0" y="496"/>
                  </a:lnTo>
                  <a:lnTo>
                    <a:pt x="0" y="49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20"/>
            <p:cNvSpPr>
              <a:spLocks/>
            </p:cNvSpPr>
            <p:nvPr/>
          </p:nvSpPr>
          <p:spPr bwMode="auto">
            <a:xfrm>
              <a:off x="3049039" y="-1110653"/>
              <a:ext cx="267658" cy="209068"/>
            </a:xfrm>
            <a:custGeom>
              <a:avLst/>
              <a:gdLst>
                <a:gd name="T0" fmla="*/ 0 w 635"/>
                <a:gd name="T1" fmla="*/ 496 h 496"/>
                <a:gd name="T2" fmla="*/ 153 w 635"/>
                <a:gd name="T3" fmla="*/ 496 h 496"/>
                <a:gd name="T4" fmla="*/ 153 w 635"/>
                <a:gd name="T5" fmla="*/ 309 h 496"/>
                <a:gd name="T6" fmla="*/ 479 w 635"/>
                <a:gd name="T7" fmla="*/ 309 h 496"/>
                <a:gd name="T8" fmla="*/ 479 w 635"/>
                <a:gd name="T9" fmla="*/ 496 h 496"/>
                <a:gd name="T10" fmla="*/ 635 w 635"/>
                <a:gd name="T11" fmla="*/ 496 h 496"/>
                <a:gd name="T12" fmla="*/ 635 w 635"/>
                <a:gd name="T13" fmla="*/ 0 h 496"/>
                <a:gd name="T14" fmla="*/ 479 w 635"/>
                <a:gd name="T15" fmla="*/ 0 h 496"/>
                <a:gd name="T16" fmla="*/ 479 w 635"/>
                <a:gd name="T17" fmla="*/ 177 h 496"/>
                <a:gd name="T18" fmla="*/ 153 w 635"/>
                <a:gd name="T19" fmla="*/ 177 h 496"/>
                <a:gd name="T20" fmla="*/ 153 w 635"/>
                <a:gd name="T21" fmla="*/ 0 h 496"/>
                <a:gd name="T22" fmla="*/ 0 w 635"/>
                <a:gd name="T23" fmla="*/ 0 h 496"/>
                <a:gd name="T24" fmla="*/ 0 w 635"/>
                <a:gd name="T25" fmla="*/ 496 h 496"/>
                <a:gd name="T26" fmla="*/ 0 w 635"/>
                <a:gd name="T27" fmla="*/ 496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35" h="496">
                  <a:moveTo>
                    <a:pt x="0" y="496"/>
                  </a:moveTo>
                  <a:lnTo>
                    <a:pt x="153" y="496"/>
                  </a:lnTo>
                  <a:lnTo>
                    <a:pt x="153" y="309"/>
                  </a:lnTo>
                  <a:lnTo>
                    <a:pt x="479" y="309"/>
                  </a:lnTo>
                  <a:lnTo>
                    <a:pt x="479" y="496"/>
                  </a:lnTo>
                  <a:lnTo>
                    <a:pt x="635" y="496"/>
                  </a:lnTo>
                  <a:lnTo>
                    <a:pt x="635" y="0"/>
                  </a:lnTo>
                  <a:lnTo>
                    <a:pt x="479" y="0"/>
                  </a:lnTo>
                  <a:lnTo>
                    <a:pt x="479" y="177"/>
                  </a:lnTo>
                  <a:lnTo>
                    <a:pt x="153" y="177"/>
                  </a:lnTo>
                  <a:lnTo>
                    <a:pt x="153" y="0"/>
                  </a:lnTo>
                  <a:lnTo>
                    <a:pt x="0" y="0"/>
                  </a:lnTo>
                  <a:lnTo>
                    <a:pt x="0" y="496"/>
                  </a:lnTo>
                  <a:lnTo>
                    <a:pt x="0" y="49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21"/>
            <p:cNvSpPr>
              <a:spLocks noEditPoints="1"/>
            </p:cNvSpPr>
            <p:nvPr/>
          </p:nvSpPr>
          <p:spPr bwMode="auto">
            <a:xfrm>
              <a:off x="3339458" y="-1110653"/>
              <a:ext cx="316974" cy="209068"/>
            </a:xfrm>
            <a:custGeom>
              <a:avLst/>
              <a:gdLst>
                <a:gd name="T0" fmla="*/ 0 w 752"/>
                <a:gd name="T1" fmla="*/ 496 h 496"/>
                <a:gd name="T2" fmla="*/ 173 w 752"/>
                <a:gd name="T3" fmla="*/ 496 h 496"/>
                <a:gd name="T4" fmla="*/ 218 w 752"/>
                <a:gd name="T5" fmla="*/ 409 h 496"/>
                <a:gd name="T6" fmla="*/ 532 w 752"/>
                <a:gd name="T7" fmla="*/ 409 h 496"/>
                <a:gd name="T8" fmla="*/ 579 w 752"/>
                <a:gd name="T9" fmla="*/ 496 h 496"/>
                <a:gd name="T10" fmla="*/ 752 w 752"/>
                <a:gd name="T11" fmla="*/ 496 h 496"/>
                <a:gd name="T12" fmla="*/ 473 w 752"/>
                <a:gd name="T13" fmla="*/ 0 h 496"/>
                <a:gd name="T14" fmla="*/ 272 w 752"/>
                <a:gd name="T15" fmla="*/ 0 h 496"/>
                <a:gd name="T16" fmla="*/ 0 w 752"/>
                <a:gd name="T17" fmla="*/ 496 h 496"/>
                <a:gd name="T18" fmla="*/ 0 w 752"/>
                <a:gd name="T19" fmla="*/ 496 h 496"/>
                <a:gd name="T20" fmla="*/ 374 w 752"/>
                <a:gd name="T21" fmla="*/ 116 h 496"/>
                <a:gd name="T22" fmla="*/ 473 w 752"/>
                <a:gd name="T23" fmla="*/ 302 h 496"/>
                <a:gd name="T24" fmla="*/ 274 w 752"/>
                <a:gd name="T25" fmla="*/ 302 h 496"/>
                <a:gd name="T26" fmla="*/ 374 w 752"/>
                <a:gd name="T27" fmla="*/ 116 h 496"/>
                <a:gd name="T28" fmla="*/ 374 w 752"/>
                <a:gd name="T29" fmla="*/ 116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52" h="496">
                  <a:moveTo>
                    <a:pt x="0" y="496"/>
                  </a:moveTo>
                  <a:lnTo>
                    <a:pt x="173" y="496"/>
                  </a:lnTo>
                  <a:lnTo>
                    <a:pt x="218" y="409"/>
                  </a:lnTo>
                  <a:lnTo>
                    <a:pt x="532" y="409"/>
                  </a:lnTo>
                  <a:lnTo>
                    <a:pt x="579" y="496"/>
                  </a:lnTo>
                  <a:lnTo>
                    <a:pt x="752" y="496"/>
                  </a:lnTo>
                  <a:lnTo>
                    <a:pt x="473" y="0"/>
                  </a:lnTo>
                  <a:lnTo>
                    <a:pt x="272" y="0"/>
                  </a:lnTo>
                  <a:lnTo>
                    <a:pt x="0" y="496"/>
                  </a:lnTo>
                  <a:lnTo>
                    <a:pt x="0" y="496"/>
                  </a:lnTo>
                  <a:close/>
                  <a:moveTo>
                    <a:pt x="374" y="116"/>
                  </a:moveTo>
                  <a:lnTo>
                    <a:pt x="473" y="302"/>
                  </a:lnTo>
                  <a:lnTo>
                    <a:pt x="274" y="302"/>
                  </a:lnTo>
                  <a:lnTo>
                    <a:pt x="374" y="116"/>
                  </a:lnTo>
                  <a:lnTo>
                    <a:pt x="374" y="11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22"/>
            <p:cNvSpPr>
              <a:spLocks/>
            </p:cNvSpPr>
            <p:nvPr/>
          </p:nvSpPr>
          <p:spPr bwMode="auto">
            <a:xfrm>
              <a:off x="3679193" y="-1110653"/>
              <a:ext cx="211176" cy="209068"/>
            </a:xfrm>
            <a:custGeom>
              <a:avLst/>
              <a:gdLst>
                <a:gd name="T0" fmla="*/ 0 w 501"/>
                <a:gd name="T1" fmla="*/ 496 h 496"/>
                <a:gd name="T2" fmla="*/ 501 w 501"/>
                <a:gd name="T3" fmla="*/ 496 h 496"/>
                <a:gd name="T4" fmla="*/ 501 w 501"/>
                <a:gd name="T5" fmla="*/ 368 h 496"/>
                <a:gd name="T6" fmla="*/ 154 w 501"/>
                <a:gd name="T7" fmla="*/ 368 h 496"/>
                <a:gd name="T8" fmla="*/ 154 w 501"/>
                <a:gd name="T9" fmla="*/ 0 h 496"/>
                <a:gd name="T10" fmla="*/ 0 w 501"/>
                <a:gd name="T11" fmla="*/ 0 h 496"/>
                <a:gd name="T12" fmla="*/ 0 w 501"/>
                <a:gd name="T13" fmla="*/ 496 h 496"/>
                <a:gd name="T14" fmla="*/ 0 w 501"/>
                <a:gd name="T15" fmla="*/ 496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01" h="496">
                  <a:moveTo>
                    <a:pt x="0" y="496"/>
                  </a:moveTo>
                  <a:lnTo>
                    <a:pt x="501" y="496"/>
                  </a:lnTo>
                  <a:lnTo>
                    <a:pt x="501" y="368"/>
                  </a:lnTo>
                  <a:lnTo>
                    <a:pt x="154" y="368"/>
                  </a:lnTo>
                  <a:lnTo>
                    <a:pt x="154" y="0"/>
                  </a:lnTo>
                  <a:lnTo>
                    <a:pt x="0" y="0"/>
                  </a:lnTo>
                  <a:lnTo>
                    <a:pt x="0" y="496"/>
                  </a:lnTo>
                  <a:lnTo>
                    <a:pt x="0" y="49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23"/>
            <p:cNvSpPr>
              <a:spLocks/>
            </p:cNvSpPr>
            <p:nvPr/>
          </p:nvSpPr>
          <p:spPr bwMode="auto">
            <a:xfrm>
              <a:off x="3918188" y="-1110653"/>
              <a:ext cx="211176" cy="209068"/>
            </a:xfrm>
            <a:custGeom>
              <a:avLst/>
              <a:gdLst>
                <a:gd name="T0" fmla="*/ 0 w 501"/>
                <a:gd name="T1" fmla="*/ 496 h 496"/>
                <a:gd name="T2" fmla="*/ 501 w 501"/>
                <a:gd name="T3" fmla="*/ 496 h 496"/>
                <a:gd name="T4" fmla="*/ 501 w 501"/>
                <a:gd name="T5" fmla="*/ 368 h 496"/>
                <a:gd name="T6" fmla="*/ 154 w 501"/>
                <a:gd name="T7" fmla="*/ 368 h 496"/>
                <a:gd name="T8" fmla="*/ 154 w 501"/>
                <a:gd name="T9" fmla="*/ 0 h 496"/>
                <a:gd name="T10" fmla="*/ 0 w 501"/>
                <a:gd name="T11" fmla="*/ 0 h 496"/>
                <a:gd name="T12" fmla="*/ 0 w 501"/>
                <a:gd name="T13" fmla="*/ 496 h 496"/>
                <a:gd name="T14" fmla="*/ 0 w 501"/>
                <a:gd name="T15" fmla="*/ 496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01" h="496">
                  <a:moveTo>
                    <a:pt x="0" y="496"/>
                  </a:moveTo>
                  <a:lnTo>
                    <a:pt x="501" y="496"/>
                  </a:lnTo>
                  <a:lnTo>
                    <a:pt x="501" y="368"/>
                  </a:lnTo>
                  <a:lnTo>
                    <a:pt x="154" y="368"/>
                  </a:lnTo>
                  <a:lnTo>
                    <a:pt x="154" y="0"/>
                  </a:lnTo>
                  <a:lnTo>
                    <a:pt x="0" y="0"/>
                  </a:lnTo>
                  <a:lnTo>
                    <a:pt x="0" y="496"/>
                  </a:lnTo>
                  <a:lnTo>
                    <a:pt x="0" y="49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24"/>
            <p:cNvSpPr>
              <a:spLocks/>
            </p:cNvSpPr>
            <p:nvPr/>
          </p:nvSpPr>
          <p:spPr bwMode="auto">
            <a:xfrm>
              <a:off x="4160134" y="-1110653"/>
              <a:ext cx="65755" cy="209068"/>
            </a:xfrm>
            <a:custGeom>
              <a:avLst/>
              <a:gdLst>
                <a:gd name="T0" fmla="*/ 0 w 156"/>
                <a:gd name="T1" fmla="*/ 496 h 496"/>
                <a:gd name="T2" fmla="*/ 156 w 156"/>
                <a:gd name="T3" fmla="*/ 496 h 496"/>
                <a:gd name="T4" fmla="*/ 156 w 156"/>
                <a:gd name="T5" fmla="*/ 0 h 496"/>
                <a:gd name="T6" fmla="*/ 0 w 156"/>
                <a:gd name="T7" fmla="*/ 0 h 496"/>
                <a:gd name="T8" fmla="*/ 0 w 156"/>
                <a:gd name="T9" fmla="*/ 496 h 496"/>
                <a:gd name="T10" fmla="*/ 0 w 156"/>
                <a:gd name="T11" fmla="*/ 496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6" h="496">
                  <a:moveTo>
                    <a:pt x="0" y="496"/>
                  </a:moveTo>
                  <a:lnTo>
                    <a:pt x="156" y="496"/>
                  </a:lnTo>
                  <a:lnTo>
                    <a:pt x="156" y="0"/>
                  </a:lnTo>
                  <a:lnTo>
                    <a:pt x="0" y="0"/>
                  </a:lnTo>
                  <a:lnTo>
                    <a:pt x="0" y="496"/>
                  </a:lnTo>
                  <a:lnTo>
                    <a:pt x="0" y="49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25"/>
            <p:cNvSpPr>
              <a:spLocks noEditPoints="1"/>
            </p:cNvSpPr>
            <p:nvPr/>
          </p:nvSpPr>
          <p:spPr bwMode="auto">
            <a:xfrm>
              <a:off x="4273519" y="-1110653"/>
              <a:ext cx="271873" cy="209068"/>
            </a:xfrm>
            <a:custGeom>
              <a:avLst/>
              <a:gdLst>
                <a:gd name="T0" fmla="*/ 0 w 273"/>
                <a:gd name="T1" fmla="*/ 210 h 210"/>
                <a:gd name="T2" fmla="*/ 208 w 273"/>
                <a:gd name="T3" fmla="*/ 210 h 210"/>
                <a:gd name="T4" fmla="*/ 273 w 273"/>
                <a:gd name="T5" fmla="*/ 154 h 210"/>
                <a:gd name="T6" fmla="*/ 234 w 273"/>
                <a:gd name="T7" fmla="*/ 104 h 210"/>
                <a:gd name="T8" fmla="*/ 234 w 273"/>
                <a:gd name="T9" fmla="*/ 103 h 210"/>
                <a:gd name="T10" fmla="*/ 265 w 273"/>
                <a:gd name="T11" fmla="*/ 55 h 210"/>
                <a:gd name="T12" fmla="*/ 188 w 273"/>
                <a:gd name="T13" fmla="*/ 0 h 210"/>
                <a:gd name="T14" fmla="*/ 0 w 273"/>
                <a:gd name="T15" fmla="*/ 0 h 210"/>
                <a:gd name="T16" fmla="*/ 0 w 273"/>
                <a:gd name="T17" fmla="*/ 210 h 210"/>
                <a:gd name="T18" fmla="*/ 65 w 273"/>
                <a:gd name="T19" fmla="*/ 127 h 210"/>
                <a:gd name="T20" fmla="*/ 182 w 273"/>
                <a:gd name="T21" fmla="*/ 127 h 210"/>
                <a:gd name="T22" fmla="*/ 206 w 273"/>
                <a:gd name="T23" fmla="*/ 144 h 210"/>
                <a:gd name="T24" fmla="*/ 182 w 273"/>
                <a:gd name="T25" fmla="*/ 160 h 210"/>
                <a:gd name="T26" fmla="*/ 65 w 273"/>
                <a:gd name="T27" fmla="*/ 160 h 210"/>
                <a:gd name="T28" fmla="*/ 65 w 273"/>
                <a:gd name="T29" fmla="*/ 127 h 210"/>
                <a:gd name="T30" fmla="*/ 65 w 273"/>
                <a:gd name="T31" fmla="*/ 50 h 210"/>
                <a:gd name="T32" fmla="*/ 181 w 273"/>
                <a:gd name="T33" fmla="*/ 50 h 210"/>
                <a:gd name="T34" fmla="*/ 200 w 273"/>
                <a:gd name="T35" fmla="*/ 67 h 210"/>
                <a:gd name="T36" fmla="*/ 181 w 273"/>
                <a:gd name="T37" fmla="*/ 83 h 210"/>
                <a:gd name="T38" fmla="*/ 65 w 273"/>
                <a:gd name="T39" fmla="*/ 83 h 210"/>
                <a:gd name="T40" fmla="*/ 65 w 273"/>
                <a:gd name="T41" fmla="*/ 5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73" h="210">
                  <a:moveTo>
                    <a:pt x="0" y="210"/>
                  </a:moveTo>
                  <a:cubicBezTo>
                    <a:pt x="208" y="210"/>
                    <a:pt x="208" y="210"/>
                    <a:pt x="208" y="210"/>
                  </a:cubicBezTo>
                  <a:cubicBezTo>
                    <a:pt x="245" y="210"/>
                    <a:pt x="273" y="200"/>
                    <a:pt x="273" y="154"/>
                  </a:cubicBezTo>
                  <a:cubicBezTo>
                    <a:pt x="273" y="123"/>
                    <a:pt x="262" y="108"/>
                    <a:pt x="234" y="104"/>
                  </a:cubicBezTo>
                  <a:cubicBezTo>
                    <a:pt x="234" y="103"/>
                    <a:pt x="234" y="103"/>
                    <a:pt x="234" y="103"/>
                  </a:cubicBezTo>
                  <a:cubicBezTo>
                    <a:pt x="252" y="98"/>
                    <a:pt x="265" y="91"/>
                    <a:pt x="265" y="55"/>
                  </a:cubicBezTo>
                  <a:cubicBezTo>
                    <a:pt x="265" y="14"/>
                    <a:pt x="240" y="0"/>
                    <a:pt x="18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10"/>
                    <a:pt x="0" y="210"/>
                    <a:pt x="0" y="210"/>
                  </a:cubicBezTo>
                  <a:close/>
                  <a:moveTo>
                    <a:pt x="65" y="127"/>
                  </a:moveTo>
                  <a:cubicBezTo>
                    <a:pt x="182" y="127"/>
                    <a:pt x="182" y="127"/>
                    <a:pt x="182" y="127"/>
                  </a:cubicBezTo>
                  <a:cubicBezTo>
                    <a:pt x="196" y="127"/>
                    <a:pt x="206" y="130"/>
                    <a:pt x="206" y="144"/>
                  </a:cubicBezTo>
                  <a:cubicBezTo>
                    <a:pt x="206" y="156"/>
                    <a:pt x="196" y="160"/>
                    <a:pt x="182" y="160"/>
                  </a:cubicBezTo>
                  <a:cubicBezTo>
                    <a:pt x="65" y="160"/>
                    <a:pt x="65" y="160"/>
                    <a:pt x="65" y="160"/>
                  </a:cubicBezTo>
                  <a:cubicBezTo>
                    <a:pt x="65" y="127"/>
                    <a:pt x="65" y="127"/>
                    <a:pt x="65" y="127"/>
                  </a:cubicBezTo>
                  <a:close/>
                  <a:moveTo>
                    <a:pt x="65" y="50"/>
                  </a:moveTo>
                  <a:cubicBezTo>
                    <a:pt x="181" y="50"/>
                    <a:pt x="181" y="50"/>
                    <a:pt x="181" y="50"/>
                  </a:cubicBezTo>
                  <a:cubicBezTo>
                    <a:pt x="193" y="50"/>
                    <a:pt x="200" y="55"/>
                    <a:pt x="200" y="67"/>
                  </a:cubicBezTo>
                  <a:cubicBezTo>
                    <a:pt x="200" y="79"/>
                    <a:pt x="193" y="83"/>
                    <a:pt x="181" y="83"/>
                  </a:cubicBezTo>
                  <a:cubicBezTo>
                    <a:pt x="65" y="83"/>
                    <a:pt x="65" y="83"/>
                    <a:pt x="65" y="83"/>
                  </a:cubicBezTo>
                  <a:cubicBezTo>
                    <a:pt x="65" y="50"/>
                    <a:pt x="65" y="50"/>
                    <a:pt x="65" y="5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6"/>
            <p:cNvSpPr>
              <a:spLocks/>
            </p:cNvSpPr>
            <p:nvPr/>
          </p:nvSpPr>
          <p:spPr bwMode="auto">
            <a:xfrm>
              <a:off x="4584171" y="-1110653"/>
              <a:ext cx="268079" cy="211176"/>
            </a:xfrm>
            <a:custGeom>
              <a:avLst/>
              <a:gdLst>
                <a:gd name="T0" fmla="*/ 0 w 269"/>
                <a:gd name="T1" fmla="*/ 135 h 212"/>
                <a:gd name="T2" fmla="*/ 88 w 269"/>
                <a:gd name="T3" fmla="*/ 212 h 212"/>
                <a:gd name="T4" fmla="*/ 181 w 269"/>
                <a:gd name="T5" fmla="*/ 212 h 212"/>
                <a:gd name="T6" fmla="*/ 269 w 269"/>
                <a:gd name="T7" fmla="*/ 135 h 212"/>
                <a:gd name="T8" fmla="*/ 269 w 269"/>
                <a:gd name="T9" fmla="*/ 0 h 212"/>
                <a:gd name="T10" fmla="*/ 203 w 269"/>
                <a:gd name="T11" fmla="*/ 0 h 212"/>
                <a:gd name="T12" fmla="*/ 203 w 269"/>
                <a:gd name="T13" fmla="*/ 121 h 212"/>
                <a:gd name="T14" fmla="*/ 167 w 269"/>
                <a:gd name="T15" fmla="*/ 158 h 212"/>
                <a:gd name="T16" fmla="*/ 102 w 269"/>
                <a:gd name="T17" fmla="*/ 158 h 212"/>
                <a:gd name="T18" fmla="*/ 66 w 269"/>
                <a:gd name="T19" fmla="*/ 121 h 212"/>
                <a:gd name="T20" fmla="*/ 66 w 269"/>
                <a:gd name="T21" fmla="*/ 0 h 212"/>
                <a:gd name="T22" fmla="*/ 0 w 269"/>
                <a:gd name="T23" fmla="*/ 0 h 212"/>
                <a:gd name="T24" fmla="*/ 0 w 269"/>
                <a:gd name="T25" fmla="*/ 135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69" h="212">
                  <a:moveTo>
                    <a:pt x="0" y="135"/>
                  </a:moveTo>
                  <a:cubicBezTo>
                    <a:pt x="0" y="187"/>
                    <a:pt x="28" y="212"/>
                    <a:pt x="88" y="212"/>
                  </a:cubicBezTo>
                  <a:cubicBezTo>
                    <a:pt x="181" y="212"/>
                    <a:pt x="181" y="212"/>
                    <a:pt x="181" y="212"/>
                  </a:cubicBezTo>
                  <a:cubicBezTo>
                    <a:pt x="241" y="212"/>
                    <a:pt x="269" y="187"/>
                    <a:pt x="269" y="135"/>
                  </a:cubicBezTo>
                  <a:cubicBezTo>
                    <a:pt x="269" y="0"/>
                    <a:pt x="269" y="0"/>
                    <a:pt x="269" y="0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203" y="121"/>
                    <a:pt x="203" y="121"/>
                    <a:pt x="203" y="121"/>
                  </a:cubicBezTo>
                  <a:cubicBezTo>
                    <a:pt x="203" y="148"/>
                    <a:pt x="194" y="158"/>
                    <a:pt x="167" y="158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75" y="158"/>
                    <a:pt x="66" y="148"/>
                    <a:pt x="66" y="121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35"/>
                    <a:pt x="0" y="135"/>
                    <a:pt x="0" y="1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7"/>
            <p:cNvSpPr>
              <a:spLocks noEditPoints="1"/>
            </p:cNvSpPr>
            <p:nvPr/>
          </p:nvSpPr>
          <p:spPr bwMode="auto">
            <a:xfrm>
              <a:off x="4896086" y="-1110653"/>
              <a:ext cx="259649" cy="209068"/>
            </a:xfrm>
            <a:custGeom>
              <a:avLst/>
              <a:gdLst>
                <a:gd name="T0" fmla="*/ 65 w 261"/>
                <a:gd name="T1" fmla="*/ 52 h 210"/>
                <a:gd name="T2" fmla="*/ 168 w 261"/>
                <a:gd name="T3" fmla="*/ 52 h 210"/>
                <a:gd name="T4" fmla="*/ 198 w 261"/>
                <a:gd name="T5" fmla="*/ 74 h 210"/>
                <a:gd name="T6" fmla="*/ 198 w 261"/>
                <a:gd name="T7" fmla="*/ 81 h 210"/>
                <a:gd name="T8" fmla="*/ 173 w 261"/>
                <a:gd name="T9" fmla="*/ 103 h 210"/>
                <a:gd name="T10" fmla="*/ 65 w 261"/>
                <a:gd name="T11" fmla="*/ 103 h 210"/>
                <a:gd name="T12" fmla="*/ 65 w 261"/>
                <a:gd name="T13" fmla="*/ 52 h 210"/>
                <a:gd name="T14" fmla="*/ 0 w 261"/>
                <a:gd name="T15" fmla="*/ 210 h 210"/>
                <a:gd name="T16" fmla="*/ 65 w 261"/>
                <a:gd name="T17" fmla="*/ 210 h 210"/>
                <a:gd name="T18" fmla="*/ 65 w 261"/>
                <a:gd name="T19" fmla="*/ 155 h 210"/>
                <a:gd name="T20" fmla="*/ 168 w 261"/>
                <a:gd name="T21" fmla="*/ 155 h 210"/>
                <a:gd name="T22" fmla="*/ 195 w 261"/>
                <a:gd name="T23" fmla="*/ 185 h 210"/>
                <a:gd name="T24" fmla="*/ 195 w 261"/>
                <a:gd name="T25" fmla="*/ 210 h 210"/>
                <a:gd name="T26" fmla="*/ 260 w 261"/>
                <a:gd name="T27" fmla="*/ 210 h 210"/>
                <a:gd name="T28" fmla="*/ 260 w 261"/>
                <a:gd name="T29" fmla="*/ 174 h 210"/>
                <a:gd name="T30" fmla="*/ 225 w 261"/>
                <a:gd name="T31" fmla="*/ 128 h 210"/>
                <a:gd name="T32" fmla="*/ 225 w 261"/>
                <a:gd name="T33" fmla="*/ 127 h 210"/>
                <a:gd name="T34" fmla="*/ 261 w 261"/>
                <a:gd name="T35" fmla="*/ 76 h 210"/>
                <a:gd name="T36" fmla="*/ 261 w 261"/>
                <a:gd name="T37" fmla="*/ 62 h 210"/>
                <a:gd name="T38" fmla="*/ 197 w 261"/>
                <a:gd name="T39" fmla="*/ 0 h 210"/>
                <a:gd name="T40" fmla="*/ 0 w 261"/>
                <a:gd name="T41" fmla="*/ 0 h 210"/>
                <a:gd name="T42" fmla="*/ 0 w 261"/>
                <a:gd name="T43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61" h="210">
                  <a:moveTo>
                    <a:pt x="65" y="52"/>
                  </a:moveTo>
                  <a:cubicBezTo>
                    <a:pt x="168" y="52"/>
                    <a:pt x="168" y="52"/>
                    <a:pt x="168" y="52"/>
                  </a:cubicBezTo>
                  <a:cubicBezTo>
                    <a:pt x="188" y="52"/>
                    <a:pt x="198" y="56"/>
                    <a:pt x="198" y="74"/>
                  </a:cubicBezTo>
                  <a:cubicBezTo>
                    <a:pt x="198" y="81"/>
                    <a:pt x="198" y="81"/>
                    <a:pt x="198" y="81"/>
                  </a:cubicBezTo>
                  <a:cubicBezTo>
                    <a:pt x="198" y="96"/>
                    <a:pt x="191" y="103"/>
                    <a:pt x="173" y="103"/>
                  </a:cubicBezTo>
                  <a:cubicBezTo>
                    <a:pt x="65" y="103"/>
                    <a:pt x="65" y="103"/>
                    <a:pt x="65" y="103"/>
                  </a:cubicBezTo>
                  <a:cubicBezTo>
                    <a:pt x="65" y="52"/>
                    <a:pt x="65" y="52"/>
                    <a:pt x="65" y="52"/>
                  </a:cubicBezTo>
                  <a:close/>
                  <a:moveTo>
                    <a:pt x="0" y="210"/>
                  </a:moveTo>
                  <a:cubicBezTo>
                    <a:pt x="65" y="210"/>
                    <a:pt x="65" y="210"/>
                    <a:pt x="65" y="210"/>
                  </a:cubicBezTo>
                  <a:cubicBezTo>
                    <a:pt x="65" y="155"/>
                    <a:pt x="65" y="155"/>
                    <a:pt x="65" y="155"/>
                  </a:cubicBezTo>
                  <a:cubicBezTo>
                    <a:pt x="168" y="155"/>
                    <a:pt x="168" y="155"/>
                    <a:pt x="168" y="155"/>
                  </a:cubicBezTo>
                  <a:cubicBezTo>
                    <a:pt x="188" y="155"/>
                    <a:pt x="195" y="163"/>
                    <a:pt x="195" y="185"/>
                  </a:cubicBezTo>
                  <a:cubicBezTo>
                    <a:pt x="195" y="210"/>
                    <a:pt x="195" y="210"/>
                    <a:pt x="195" y="210"/>
                  </a:cubicBezTo>
                  <a:cubicBezTo>
                    <a:pt x="260" y="210"/>
                    <a:pt x="260" y="210"/>
                    <a:pt x="260" y="210"/>
                  </a:cubicBezTo>
                  <a:cubicBezTo>
                    <a:pt x="260" y="174"/>
                    <a:pt x="260" y="174"/>
                    <a:pt x="260" y="174"/>
                  </a:cubicBezTo>
                  <a:cubicBezTo>
                    <a:pt x="260" y="140"/>
                    <a:pt x="244" y="131"/>
                    <a:pt x="225" y="128"/>
                  </a:cubicBezTo>
                  <a:cubicBezTo>
                    <a:pt x="225" y="127"/>
                    <a:pt x="225" y="127"/>
                    <a:pt x="225" y="127"/>
                  </a:cubicBezTo>
                  <a:cubicBezTo>
                    <a:pt x="255" y="120"/>
                    <a:pt x="261" y="104"/>
                    <a:pt x="261" y="76"/>
                  </a:cubicBezTo>
                  <a:cubicBezTo>
                    <a:pt x="261" y="62"/>
                    <a:pt x="261" y="62"/>
                    <a:pt x="261" y="62"/>
                  </a:cubicBezTo>
                  <a:cubicBezTo>
                    <a:pt x="261" y="25"/>
                    <a:pt x="248" y="0"/>
                    <a:pt x="19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10"/>
                    <a:pt x="0" y="210"/>
                    <a:pt x="0" y="2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8"/>
            <p:cNvSpPr>
              <a:spLocks/>
            </p:cNvSpPr>
            <p:nvPr/>
          </p:nvSpPr>
          <p:spPr bwMode="auto">
            <a:xfrm>
              <a:off x="5184819" y="-1110653"/>
              <a:ext cx="247847" cy="209068"/>
            </a:xfrm>
            <a:custGeom>
              <a:avLst/>
              <a:gdLst>
                <a:gd name="T0" fmla="*/ 0 w 588"/>
                <a:gd name="T1" fmla="*/ 123 h 496"/>
                <a:gd name="T2" fmla="*/ 217 w 588"/>
                <a:gd name="T3" fmla="*/ 123 h 496"/>
                <a:gd name="T4" fmla="*/ 217 w 588"/>
                <a:gd name="T5" fmla="*/ 496 h 496"/>
                <a:gd name="T6" fmla="*/ 371 w 588"/>
                <a:gd name="T7" fmla="*/ 496 h 496"/>
                <a:gd name="T8" fmla="*/ 371 w 588"/>
                <a:gd name="T9" fmla="*/ 123 h 496"/>
                <a:gd name="T10" fmla="*/ 588 w 588"/>
                <a:gd name="T11" fmla="*/ 123 h 496"/>
                <a:gd name="T12" fmla="*/ 588 w 588"/>
                <a:gd name="T13" fmla="*/ 0 h 496"/>
                <a:gd name="T14" fmla="*/ 0 w 588"/>
                <a:gd name="T15" fmla="*/ 0 h 496"/>
                <a:gd name="T16" fmla="*/ 0 w 588"/>
                <a:gd name="T17" fmla="*/ 123 h 496"/>
                <a:gd name="T18" fmla="*/ 0 w 588"/>
                <a:gd name="T19" fmla="*/ 123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88" h="496">
                  <a:moveTo>
                    <a:pt x="0" y="123"/>
                  </a:moveTo>
                  <a:lnTo>
                    <a:pt x="217" y="123"/>
                  </a:lnTo>
                  <a:lnTo>
                    <a:pt x="217" y="496"/>
                  </a:lnTo>
                  <a:lnTo>
                    <a:pt x="371" y="496"/>
                  </a:lnTo>
                  <a:lnTo>
                    <a:pt x="371" y="123"/>
                  </a:lnTo>
                  <a:lnTo>
                    <a:pt x="588" y="123"/>
                  </a:lnTo>
                  <a:lnTo>
                    <a:pt x="588" y="0"/>
                  </a:lnTo>
                  <a:lnTo>
                    <a:pt x="0" y="0"/>
                  </a:lnTo>
                  <a:lnTo>
                    <a:pt x="0" y="123"/>
                  </a:lnTo>
                  <a:lnTo>
                    <a:pt x="0" y="12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9"/>
            <p:cNvSpPr>
              <a:spLocks noEditPoints="1"/>
            </p:cNvSpPr>
            <p:nvPr/>
          </p:nvSpPr>
          <p:spPr bwMode="auto">
            <a:xfrm>
              <a:off x="5456692" y="-1112761"/>
              <a:ext cx="290419" cy="213283"/>
            </a:xfrm>
            <a:custGeom>
              <a:avLst/>
              <a:gdLst>
                <a:gd name="T0" fmla="*/ 0 w 292"/>
                <a:gd name="T1" fmla="*/ 138 h 214"/>
                <a:gd name="T2" fmla="*/ 94 w 292"/>
                <a:gd name="T3" fmla="*/ 214 h 214"/>
                <a:gd name="T4" fmla="*/ 198 w 292"/>
                <a:gd name="T5" fmla="*/ 214 h 214"/>
                <a:gd name="T6" fmla="*/ 292 w 292"/>
                <a:gd name="T7" fmla="*/ 138 h 214"/>
                <a:gd name="T8" fmla="*/ 292 w 292"/>
                <a:gd name="T9" fmla="*/ 76 h 214"/>
                <a:gd name="T10" fmla="*/ 198 w 292"/>
                <a:gd name="T11" fmla="*/ 0 h 214"/>
                <a:gd name="T12" fmla="*/ 94 w 292"/>
                <a:gd name="T13" fmla="*/ 0 h 214"/>
                <a:gd name="T14" fmla="*/ 0 w 292"/>
                <a:gd name="T15" fmla="*/ 76 h 214"/>
                <a:gd name="T16" fmla="*/ 0 w 292"/>
                <a:gd name="T17" fmla="*/ 138 h 214"/>
                <a:gd name="T18" fmla="*/ 67 w 292"/>
                <a:gd name="T19" fmla="*/ 96 h 214"/>
                <a:gd name="T20" fmla="*/ 108 w 292"/>
                <a:gd name="T21" fmla="*/ 54 h 214"/>
                <a:gd name="T22" fmla="*/ 184 w 292"/>
                <a:gd name="T23" fmla="*/ 54 h 214"/>
                <a:gd name="T24" fmla="*/ 225 w 292"/>
                <a:gd name="T25" fmla="*/ 96 h 214"/>
                <a:gd name="T26" fmla="*/ 225 w 292"/>
                <a:gd name="T27" fmla="*/ 118 h 214"/>
                <a:gd name="T28" fmla="*/ 188 w 292"/>
                <a:gd name="T29" fmla="*/ 160 h 214"/>
                <a:gd name="T30" fmla="*/ 104 w 292"/>
                <a:gd name="T31" fmla="*/ 160 h 214"/>
                <a:gd name="T32" fmla="*/ 67 w 292"/>
                <a:gd name="T33" fmla="*/ 118 h 214"/>
                <a:gd name="T34" fmla="*/ 67 w 292"/>
                <a:gd name="T35" fmla="*/ 96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92" h="214">
                  <a:moveTo>
                    <a:pt x="0" y="138"/>
                  </a:moveTo>
                  <a:cubicBezTo>
                    <a:pt x="0" y="200"/>
                    <a:pt x="35" y="214"/>
                    <a:pt x="94" y="214"/>
                  </a:cubicBezTo>
                  <a:cubicBezTo>
                    <a:pt x="198" y="214"/>
                    <a:pt x="198" y="214"/>
                    <a:pt x="198" y="214"/>
                  </a:cubicBezTo>
                  <a:cubicBezTo>
                    <a:pt x="257" y="214"/>
                    <a:pt x="292" y="200"/>
                    <a:pt x="292" y="138"/>
                  </a:cubicBezTo>
                  <a:cubicBezTo>
                    <a:pt x="292" y="76"/>
                    <a:pt x="292" y="76"/>
                    <a:pt x="292" y="76"/>
                  </a:cubicBezTo>
                  <a:cubicBezTo>
                    <a:pt x="292" y="14"/>
                    <a:pt x="257" y="0"/>
                    <a:pt x="198" y="0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35" y="0"/>
                    <a:pt x="0" y="14"/>
                    <a:pt x="0" y="76"/>
                  </a:cubicBezTo>
                  <a:cubicBezTo>
                    <a:pt x="0" y="138"/>
                    <a:pt x="0" y="138"/>
                    <a:pt x="0" y="138"/>
                  </a:cubicBezTo>
                  <a:close/>
                  <a:moveTo>
                    <a:pt x="67" y="96"/>
                  </a:moveTo>
                  <a:cubicBezTo>
                    <a:pt x="67" y="70"/>
                    <a:pt x="73" y="54"/>
                    <a:pt x="108" y="54"/>
                  </a:cubicBezTo>
                  <a:cubicBezTo>
                    <a:pt x="184" y="54"/>
                    <a:pt x="184" y="54"/>
                    <a:pt x="184" y="54"/>
                  </a:cubicBezTo>
                  <a:cubicBezTo>
                    <a:pt x="219" y="54"/>
                    <a:pt x="225" y="70"/>
                    <a:pt x="225" y="96"/>
                  </a:cubicBezTo>
                  <a:cubicBezTo>
                    <a:pt x="225" y="118"/>
                    <a:pt x="225" y="118"/>
                    <a:pt x="225" y="118"/>
                  </a:cubicBezTo>
                  <a:cubicBezTo>
                    <a:pt x="225" y="149"/>
                    <a:pt x="219" y="160"/>
                    <a:pt x="188" y="160"/>
                  </a:cubicBezTo>
                  <a:cubicBezTo>
                    <a:pt x="104" y="160"/>
                    <a:pt x="104" y="160"/>
                    <a:pt x="104" y="160"/>
                  </a:cubicBezTo>
                  <a:cubicBezTo>
                    <a:pt x="73" y="160"/>
                    <a:pt x="67" y="149"/>
                    <a:pt x="67" y="118"/>
                  </a:cubicBezTo>
                  <a:cubicBezTo>
                    <a:pt x="67" y="96"/>
                    <a:pt x="67" y="96"/>
                    <a:pt x="67" y="9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3" name="Group 32"/>
          <p:cNvGrpSpPr/>
          <p:nvPr userDrawn="1"/>
        </p:nvGrpSpPr>
        <p:grpSpPr bwMode="black">
          <a:xfrm>
            <a:off x="10300329" y="6468077"/>
            <a:ext cx="1499559" cy="105663"/>
            <a:chOff x="3049039" y="-1112761"/>
            <a:chExt cx="3026848" cy="213284"/>
          </a:xfrm>
          <a:solidFill>
            <a:schemeClr val="accent1"/>
          </a:solidFill>
        </p:grpSpPr>
        <p:sp>
          <p:nvSpPr>
            <p:cNvPr id="34" name="Freeform 33"/>
            <p:cNvSpPr>
              <a:spLocks/>
            </p:cNvSpPr>
            <p:nvPr/>
          </p:nvSpPr>
          <p:spPr bwMode="black">
            <a:xfrm>
              <a:off x="5787154" y="-1110653"/>
              <a:ext cx="288733" cy="209068"/>
            </a:xfrm>
            <a:custGeom>
              <a:avLst/>
              <a:gdLst>
                <a:gd name="T0" fmla="*/ 0 w 685"/>
                <a:gd name="T1" fmla="*/ 496 h 496"/>
                <a:gd name="T2" fmla="*/ 154 w 685"/>
                <a:gd name="T3" fmla="*/ 496 h 496"/>
                <a:gd name="T4" fmla="*/ 154 w 685"/>
                <a:gd name="T5" fmla="*/ 135 h 496"/>
                <a:gd name="T6" fmla="*/ 156 w 685"/>
                <a:gd name="T7" fmla="*/ 135 h 496"/>
                <a:gd name="T8" fmla="*/ 446 w 685"/>
                <a:gd name="T9" fmla="*/ 496 h 496"/>
                <a:gd name="T10" fmla="*/ 685 w 685"/>
                <a:gd name="T11" fmla="*/ 496 h 496"/>
                <a:gd name="T12" fmla="*/ 685 w 685"/>
                <a:gd name="T13" fmla="*/ 0 h 496"/>
                <a:gd name="T14" fmla="*/ 531 w 685"/>
                <a:gd name="T15" fmla="*/ 0 h 496"/>
                <a:gd name="T16" fmla="*/ 531 w 685"/>
                <a:gd name="T17" fmla="*/ 361 h 496"/>
                <a:gd name="T18" fmla="*/ 529 w 685"/>
                <a:gd name="T19" fmla="*/ 361 h 496"/>
                <a:gd name="T20" fmla="*/ 239 w 685"/>
                <a:gd name="T21" fmla="*/ 0 h 496"/>
                <a:gd name="T22" fmla="*/ 0 w 685"/>
                <a:gd name="T23" fmla="*/ 0 h 496"/>
                <a:gd name="T24" fmla="*/ 0 w 685"/>
                <a:gd name="T25" fmla="*/ 496 h 496"/>
                <a:gd name="T26" fmla="*/ 0 w 685"/>
                <a:gd name="T27" fmla="*/ 496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85" h="496">
                  <a:moveTo>
                    <a:pt x="0" y="496"/>
                  </a:moveTo>
                  <a:lnTo>
                    <a:pt x="154" y="496"/>
                  </a:lnTo>
                  <a:lnTo>
                    <a:pt x="154" y="135"/>
                  </a:lnTo>
                  <a:lnTo>
                    <a:pt x="156" y="135"/>
                  </a:lnTo>
                  <a:lnTo>
                    <a:pt x="446" y="496"/>
                  </a:lnTo>
                  <a:lnTo>
                    <a:pt x="685" y="496"/>
                  </a:lnTo>
                  <a:lnTo>
                    <a:pt x="685" y="0"/>
                  </a:lnTo>
                  <a:lnTo>
                    <a:pt x="531" y="0"/>
                  </a:lnTo>
                  <a:lnTo>
                    <a:pt x="531" y="361"/>
                  </a:lnTo>
                  <a:lnTo>
                    <a:pt x="529" y="361"/>
                  </a:lnTo>
                  <a:lnTo>
                    <a:pt x="239" y="0"/>
                  </a:lnTo>
                  <a:lnTo>
                    <a:pt x="0" y="0"/>
                  </a:lnTo>
                  <a:lnTo>
                    <a:pt x="0" y="496"/>
                  </a:lnTo>
                  <a:lnTo>
                    <a:pt x="0" y="49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34"/>
            <p:cNvSpPr>
              <a:spLocks/>
            </p:cNvSpPr>
            <p:nvPr/>
          </p:nvSpPr>
          <p:spPr bwMode="black">
            <a:xfrm>
              <a:off x="3049039" y="-1110653"/>
              <a:ext cx="267658" cy="209068"/>
            </a:xfrm>
            <a:custGeom>
              <a:avLst/>
              <a:gdLst>
                <a:gd name="T0" fmla="*/ 0 w 635"/>
                <a:gd name="T1" fmla="*/ 496 h 496"/>
                <a:gd name="T2" fmla="*/ 153 w 635"/>
                <a:gd name="T3" fmla="*/ 496 h 496"/>
                <a:gd name="T4" fmla="*/ 153 w 635"/>
                <a:gd name="T5" fmla="*/ 309 h 496"/>
                <a:gd name="T6" fmla="*/ 479 w 635"/>
                <a:gd name="T7" fmla="*/ 309 h 496"/>
                <a:gd name="T8" fmla="*/ 479 w 635"/>
                <a:gd name="T9" fmla="*/ 496 h 496"/>
                <a:gd name="T10" fmla="*/ 635 w 635"/>
                <a:gd name="T11" fmla="*/ 496 h 496"/>
                <a:gd name="T12" fmla="*/ 635 w 635"/>
                <a:gd name="T13" fmla="*/ 0 h 496"/>
                <a:gd name="T14" fmla="*/ 479 w 635"/>
                <a:gd name="T15" fmla="*/ 0 h 496"/>
                <a:gd name="T16" fmla="*/ 479 w 635"/>
                <a:gd name="T17" fmla="*/ 177 h 496"/>
                <a:gd name="T18" fmla="*/ 153 w 635"/>
                <a:gd name="T19" fmla="*/ 177 h 496"/>
                <a:gd name="T20" fmla="*/ 153 w 635"/>
                <a:gd name="T21" fmla="*/ 0 h 496"/>
                <a:gd name="T22" fmla="*/ 0 w 635"/>
                <a:gd name="T23" fmla="*/ 0 h 496"/>
                <a:gd name="T24" fmla="*/ 0 w 635"/>
                <a:gd name="T25" fmla="*/ 496 h 496"/>
                <a:gd name="T26" fmla="*/ 0 w 635"/>
                <a:gd name="T27" fmla="*/ 496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35" h="496">
                  <a:moveTo>
                    <a:pt x="0" y="496"/>
                  </a:moveTo>
                  <a:lnTo>
                    <a:pt x="153" y="496"/>
                  </a:lnTo>
                  <a:lnTo>
                    <a:pt x="153" y="309"/>
                  </a:lnTo>
                  <a:lnTo>
                    <a:pt x="479" y="309"/>
                  </a:lnTo>
                  <a:lnTo>
                    <a:pt x="479" y="496"/>
                  </a:lnTo>
                  <a:lnTo>
                    <a:pt x="635" y="496"/>
                  </a:lnTo>
                  <a:lnTo>
                    <a:pt x="635" y="0"/>
                  </a:lnTo>
                  <a:lnTo>
                    <a:pt x="479" y="0"/>
                  </a:lnTo>
                  <a:lnTo>
                    <a:pt x="479" y="177"/>
                  </a:lnTo>
                  <a:lnTo>
                    <a:pt x="153" y="177"/>
                  </a:lnTo>
                  <a:lnTo>
                    <a:pt x="153" y="0"/>
                  </a:lnTo>
                  <a:lnTo>
                    <a:pt x="0" y="0"/>
                  </a:lnTo>
                  <a:lnTo>
                    <a:pt x="0" y="496"/>
                  </a:lnTo>
                  <a:lnTo>
                    <a:pt x="0" y="49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35"/>
            <p:cNvSpPr>
              <a:spLocks noEditPoints="1"/>
            </p:cNvSpPr>
            <p:nvPr/>
          </p:nvSpPr>
          <p:spPr bwMode="black">
            <a:xfrm>
              <a:off x="3339458" y="-1110653"/>
              <a:ext cx="316974" cy="209068"/>
            </a:xfrm>
            <a:custGeom>
              <a:avLst/>
              <a:gdLst>
                <a:gd name="T0" fmla="*/ 0 w 752"/>
                <a:gd name="T1" fmla="*/ 496 h 496"/>
                <a:gd name="T2" fmla="*/ 173 w 752"/>
                <a:gd name="T3" fmla="*/ 496 h 496"/>
                <a:gd name="T4" fmla="*/ 218 w 752"/>
                <a:gd name="T5" fmla="*/ 409 h 496"/>
                <a:gd name="T6" fmla="*/ 532 w 752"/>
                <a:gd name="T7" fmla="*/ 409 h 496"/>
                <a:gd name="T8" fmla="*/ 579 w 752"/>
                <a:gd name="T9" fmla="*/ 496 h 496"/>
                <a:gd name="T10" fmla="*/ 752 w 752"/>
                <a:gd name="T11" fmla="*/ 496 h 496"/>
                <a:gd name="T12" fmla="*/ 473 w 752"/>
                <a:gd name="T13" fmla="*/ 0 h 496"/>
                <a:gd name="T14" fmla="*/ 272 w 752"/>
                <a:gd name="T15" fmla="*/ 0 h 496"/>
                <a:gd name="T16" fmla="*/ 0 w 752"/>
                <a:gd name="T17" fmla="*/ 496 h 496"/>
                <a:gd name="T18" fmla="*/ 0 w 752"/>
                <a:gd name="T19" fmla="*/ 496 h 496"/>
                <a:gd name="T20" fmla="*/ 374 w 752"/>
                <a:gd name="T21" fmla="*/ 116 h 496"/>
                <a:gd name="T22" fmla="*/ 473 w 752"/>
                <a:gd name="T23" fmla="*/ 302 h 496"/>
                <a:gd name="T24" fmla="*/ 274 w 752"/>
                <a:gd name="T25" fmla="*/ 302 h 496"/>
                <a:gd name="T26" fmla="*/ 374 w 752"/>
                <a:gd name="T27" fmla="*/ 116 h 496"/>
                <a:gd name="T28" fmla="*/ 374 w 752"/>
                <a:gd name="T29" fmla="*/ 116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52" h="496">
                  <a:moveTo>
                    <a:pt x="0" y="496"/>
                  </a:moveTo>
                  <a:lnTo>
                    <a:pt x="173" y="496"/>
                  </a:lnTo>
                  <a:lnTo>
                    <a:pt x="218" y="409"/>
                  </a:lnTo>
                  <a:lnTo>
                    <a:pt x="532" y="409"/>
                  </a:lnTo>
                  <a:lnTo>
                    <a:pt x="579" y="496"/>
                  </a:lnTo>
                  <a:lnTo>
                    <a:pt x="752" y="496"/>
                  </a:lnTo>
                  <a:lnTo>
                    <a:pt x="473" y="0"/>
                  </a:lnTo>
                  <a:lnTo>
                    <a:pt x="272" y="0"/>
                  </a:lnTo>
                  <a:lnTo>
                    <a:pt x="0" y="496"/>
                  </a:lnTo>
                  <a:lnTo>
                    <a:pt x="0" y="496"/>
                  </a:lnTo>
                  <a:close/>
                  <a:moveTo>
                    <a:pt x="374" y="116"/>
                  </a:moveTo>
                  <a:lnTo>
                    <a:pt x="473" y="302"/>
                  </a:lnTo>
                  <a:lnTo>
                    <a:pt x="274" y="302"/>
                  </a:lnTo>
                  <a:lnTo>
                    <a:pt x="374" y="116"/>
                  </a:lnTo>
                  <a:lnTo>
                    <a:pt x="374" y="11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36"/>
            <p:cNvSpPr>
              <a:spLocks/>
            </p:cNvSpPr>
            <p:nvPr/>
          </p:nvSpPr>
          <p:spPr bwMode="black">
            <a:xfrm>
              <a:off x="3679193" y="-1110653"/>
              <a:ext cx="211176" cy="209068"/>
            </a:xfrm>
            <a:custGeom>
              <a:avLst/>
              <a:gdLst>
                <a:gd name="T0" fmla="*/ 0 w 501"/>
                <a:gd name="T1" fmla="*/ 496 h 496"/>
                <a:gd name="T2" fmla="*/ 501 w 501"/>
                <a:gd name="T3" fmla="*/ 496 h 496"/>
                <a:gd name="T4" fmla="*/ 501 w 501"/>
                <a:gd name="T5" fmla="*/ 368 h 496"/>
                <a:gd name="T6" fmla="*/ 154 w 501"/>
                <a:gd name="T7" fmla="*/ 368 h 496"/>
                <a:gd name="T8" fmla="*/ 154 w 501"/>
                <a:gd name="T9" fmla="*/ 0 h 496"/>
                <a:gd name="T10" fmla="*/ 0 w 501"/>
                <a:gd name="T11" fmla="*/ 0 h 496"/>
                <a:gd name="T12" fmla="*/ 0 w 501"/>
                <a:gd name="T13" fmla="*/ 496 h 496"/>
                <a:gd name="T14" fmla="*/ 0 w 501"/>
                <a:gd name="T15" fmla="*/ 496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01" h="496">
                  <a:moveTo>
                    <a:pt x="0" y="496"/>
                  </a:moveTo>
                  <a:lnTo>
                    <a:pt x="501" y="496"/>
                  </a:lnTo>
                  <a:lnTo>
                    <a:pt x="501" y="368"/>
                  </a:lnTo>
                  <a:lnTo>
                    <a:pt x="154" y="368"/>
                  </a:lnTo>
                  <a:lnTo>
                    <a:pt x="154" y="0"/>
                  </a:lnTo>
                  <a:lnTo>
                    <a:pt x="0" y="0"/>
                  </a:lnTo>
                  <a:lnTo>
                    <a:pt x="0" y="496"/>
                  </a:lnTo>
                  <a:lnTo>
                    <a:pt x="0" y="49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37"/>
            <p:cNvSpPr>
              <a:spLocks/>
            </p:cNvSpPr>
            <p:nvPr/>
          </p:nvSpPr>
          <p:spPr bwMode="black">
            <a:xfrm>
              <a:off x="3918188" y="-1110653"/>
              <a:ext cx="211176" cy="209068"/>
            </a:xfrm>
            <a:custGeom>
              <a:avLst/>
              <a:gdLst>
                <a:gd name="T0" fmla="*/ 0 w 501"/>
                <a:gd name="T1" fmla="*/ 496 h 496"/>
                <a:gd name="T2" fmla="*/ 501 w 501"/>
                <a:gd name="T3" fmla="*/ 496 h 496"/>
                <a:gd name="T4" fmla="*/ 501 w 501"/>
                <a:gd name="T5" fmla="*/ 368 h 496"/>
                <a:gd name="T6" fmla="*/ 154 w 501"/>
                <a:gd name="T7" fmla="*/ 368 h 496"/>
                <a:gd name="T8" fmla="*/ 154 w 501"/>
                <a:gd name="T9" fmla="*/ 0 h 496"/>
                <a:gd name="T10" fmla="*/ 0 w 501"/>
                <a:gd name="T11" fmla="*/ 0 h 496"/>
                <a:gd name="T12" fmla="*/ 0 w 501"/>
                <a:gd name="T13" fmla="*/ 496 h 496"/>
                <a:gd name="T14" fmla="*/ 0 w 501"/>
                <a:gd name="T15" fmla="*/ 496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01" h="496">
                  <a:moveTo>
                    <a:pt x="0" y="496"/>
                  </a:moveTo>
                  <a:lnTo>
                    <a:pt x="501" y="496"/>
                  </a:lnTo>
                  <a:lnTo>
                    <a:pt x="501" y="368"/>
                  </a:lnTo>
                  <a:lnTo>
                    <a:pt x="154" y="368"/>
                  </a:lnTo>
                  <a:lnTo>
                    <a:pt x="154" y="0"/>
                  </a:lnTo>
                  <a:lnTo>
                    <a:pt x="0" y="0"/>
                  </a:lnTo>
                  <a:lnTo>
                    <a:pt x="0" y="496"/>
                  </a:lnTo>
                  <a:lnTo>
                    <a:pt x="0" y="49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38"/>
            <p:cNvSpPr>
              <a:spLocks/>
            </p:cNvSpPr>
            <p:nvPr/>
          </p:nvSpPr>
          <p:spPr bwMode="black">
            <a:xfrm>
              <a:off x="4160134" y="-1110653"/>
              <a:ext cx="65755" cy="209068"/>
            </a:xfrm>
            <a:custGeom>
              <a:avLst/>
              <a:gdLst>
                <a:gd name="T0" fmla="*/ 0 w 156"/>
                <a:gd name="T1" fmla="*/ 496 h 496"/>
                <a:gd name="T2" fmla="*/ 156 w 156"/>
                <a:gd name="T3" fmla="*/ 496 h 496"/>
                <a:gd name="T4" fmla="*/ 156 w 156"/>
                <a:gd name="T5" fmla="*/ 0 h 496"/>
                <a:gd name="T6" fmla="*/ 0 w 156"/>
                <a:gd name="T7" fmla="*/ 0 h 496"/>
                <a:gd name="T8" fmla="*/ 0 w 156"/>
                <a:gd name="T9" fmla="*/ 496 h 496"/>
                <a:gd name="T10" fmla="*/ 0 w 156"/>
                <a:gd name="T11" fmla="*/ 496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6" h="496">
                  <a:moveTo>
                    <a:pt x="0" y="496"/>
                  </a:moveTo>
                  <a:lnTo>
                    <a:pt x="156" y="496"/>
                  </a:lnTo>
                  <a:lnTo>
                    <a:pt x="156" y="0"/>
                  </a:lnTo>
                  <a:lnTo>
                    <a:pt x="0" y="0"/>
                  </a:lnTo>
                  <a:lnTo>
                    <a:pt x="0" y="496"/>
                  </a:lnTo>
                  <a:lnTo>
                    <a:pt x="0" y="49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39"/>
            <p:cNvSpPr>
              <a:spLocks noEditPoints="1"/>
            </p:cNvSpPr>
            <p:nvPr/>
          </p:nvSpPr>
          <p:spPr bwMode="black">
            <a:xfrm>
              <a:off x="4273519" y="-1110653"/>
              <a:ext cx="271873" cy="209068"/>
            </a:xfrm>
            <a:custGeom>
              <a:avLst/>
              <a:gdLst>
                <a:gd name="T0" fmla="*/ 0 w 273"/>
                <a:gd name="T1" fmla="*/ 210 h 210"/>
                <a:gd name="T2" fmla="*/ 208 w 273"/>
                <a:gd name="T3" fmla="*/ 210 h 210"/>
                <a:gd name="T4" fmla="*/ 273 w 273"/>
                <a:gd name="T5" fmla="*/ 154 h 210"/>
                <a:gd name="T6" fmla="*/ 234 w 273"/>
                <a:gd name="T7" fmla="*/ 104 h 210"/>
                <a:gd name="T8" fmla="*/ 234 w 273"/>
                <a:gd name="T9" fmla="*/ 103 h 210"/>
                <a:gd name="T10" fmla="*/ 265 w 273"/>
                <a:gd name="T11" fmla="*/ 55 h 210"/>
                <a:gd name="T12" fmla="*/ 188 w 273"/>
                <a:gd name="T13" fmla="*/ 0 h 210"/>
                <a:gd name="T14" fmla="*/ 0 w 273"/>
                <a:gd name="T15" fmla="*/ 0 h 210"/>
                <a:gd name="T16" fmla="*/ 0 w 273"/>
                <a:gd name="T17" fmla="*/ 210 h 210"/>
                <a:gd name="T18" fmla="*/ 65 w 273"/>
                <a:gd name="T19" fmla="*/ 127 h 210"/>
                <a:gd name="T20" fmla="*/ 182 w 273"/>
                <a:gd name="T21" fmla="*/ 127 h 210"/>
                <a:gd name="T22" fmla="*/ 206 w 273"/>
                <a:gd name="T23" fmla="*/ 144 h 210"/>
                <a:gd name="T24" fmla="*/ 182 w 273"/>
                <a:gd name="T25" fmla="*/ 160 h 210"/>
                <a:gd name="T26" fmla="*/ 65 w 273"/>
                <a:gd name="T27" fmla="*/ 160 h 210"/>
                <a:gd name="T28" fmla="*/ 65 w 273"/>
                <a:gd name="T29" fmla="*/ 127 h 210"/>
                <a:gd name="T30" fmla="*/ 65 w 273"/>
                <a:gd name="T31" fmla="*/ 50 h 210"/>
                <a:gd name="T32" fmla="*/ 181 w 273"/>
                <a:gd name="T33" fmla="*/ 50 h 210"/>
                <a:gd name="T34" fmla="*/ 200 w 273"/>
                <a:gd name="T35" fmla="*/ 67 h 210"/>
                <a:gd name="T36" fmla="*/ 181 w 273"/>
                <a:gd name="T37" fmla="*/ 83 h 210"/>
                <a:gd name="T38" fmla="*/ 65 w 273"/>
                <a:gd name="T39" fmla="*/ 83 h 210"/>
                <a:gd name="T40" fmla="*/ 65 w 273"/>
                <a:gd name="T41" fmla="*/ 5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73" h="210">
                  <a:moveTo>
                    <a:pt x="0" y="210"/>
                  </a:moveTo>
                  <a:cubicBezTo>
                    <a:pt x="208" y="210"/>
                    <a:pt x="208" y="210"/>
                    <a:pt x="208" y="210"/>
                  </a:cubicBezTo>
                  <a:cubicBezTo>
                    <a:pt x="245" y="210"/>
                    <a:pt x="273" y="200"/>
                    <a:pt x="273" y="154"/>
                  </a:cubicBezTo>
                  <a:cubicBezTo>
                    <a:pt x="273" y="123"/>
                    <a:pt x="262" y="108"/>
                    <a:pt x="234" y="104"/>
                  </a:cubicBezTo>
                  <a:cubicBezTo>
                    <a:pt x="234" y="103"/>
                    <a:pt x="234" y="103"/>
                    <a:pt x="234" y="103"/>
                  </a:cubicBezTo>
                  <a:cubicBezTo>
                    <a:pt x="252" y="98"/>
                    <a:pt x="265" y="91"/>
                    <a:pt x="265" y="55"/>
                  </a:cubicBezTo>
                  <a:cubicBezTo>
                    <a:pt x="265" y="14"/>
                    <a:pt x="240" y="0"/>
                    <a:pt x="18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10"/>
                    <a:pt x="0" y="210"/>
                    <a:pt x="0" y="210"/>
                  </a:cubicBezTo>
                  <a:close/>
                  <a:moveTo>
                    <a:pt x="65" y="127"/>
                  </a:moveTo>
                  <a:cubicBezTo>
                    <a:pt x="182" y="127"/>
                    <a:pt x="182" y="127"/>
                    <a:pt x="182" y="127"/>
                  </a:cubicBezTo>
                  <a:cubicBezTo>
                    <a:pt x="196" y="127"/>
                    <a:pt x="206" y="130"/>
                    <a:pt x="206" y="144"/>
                  </a:cubicBezTo>
                  <a:cubicBezTo>
                    <a:pt x="206" y="156"/>
                    <a:pt x="196" y="160"/>
                    <a:pt x="182" y="160"/>
                  </a:cubicBezTo>
                  <a:cubicBezTo>
                    <a:pt x="65" y="160"/>
                    <a:pt x="65" y="160"/>
                    <a:pt x="65" y="160"/>
                  </a:cubicBezTo>
                  <a:cubicBezTo>
                    <a:pt x="65" y="127"/>
                    <a:pt x="65" y="127"/>
                    <a:pt x="65" y="127"/>
                  </a:cubicBezTo>
                  <a:close/>
                  <a:moveTo>
                    <a:pt x="65" y="50"/>
                  </a:moveTo>
                  <a:cubicBezTo>
                    <a:pt x="181" y="50"/>
                    <a:pt x="181" y="50"/>
                    <a:pt x="181" y="50"/>
                  </a:cubicBezTo>
                  <a:cubicBezTo>
                    <a:pt x="193" y="50"/>
                    <a:pt x="200" y="55"/>
                    <a:pt x="200" y="67"/>
                  </a:cubicBezTo>
                  <a:cubicBezTo>
                    <a:pt x="200" y="79"/>
                    <a:pt x="193" y="83"/>
                    <a:pt x="181" y="83"/>
                  </a:cubicBezTo>
                  <a:cubicBezTo>
                    <a:pt x="65" y="83"/>
                    <a:pt x="65" y="83"/>
                    <a:pt x="65" y="83"/>
                  </a:cubicBezTo>
                  <a:cubicBezTo>
                    <a:pt x="65" y="50"/>
                    <a:pt x="65" y="50"/>
                    <a:pt x="65" y="5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40"/>
            <p:cNvSpPr>
              <a:spLocks/>
            </p:cNvSpPr>
            <p:nvPr/>
          </p:nvSpPr>
          <p:spPr bwMode="black">
            <a:xfrm>
              <a:off x="4584171" y="-1110653"/>
              <a:ext cx="268079" cy="211176"/>
            </a:xfrm>
            <a:custGeom>
              <a:avLst/>
              <a:gdLst>
                <a:gd name="T0" fmla="*/ 0 w 269"/>
                <a:gd name="T1" fmla="*/ 135 h 212"/>
                <a:gd name="T2" fmla="*/ 88 w 269"/>
                <a:gd name="T3" fmla="*/ 212 h 212"/>
                <a:gd name="T4" fmla="*/ 181 w 269"/>
                <a:gd name="T5" fmla="*/ 212 h 212"/>
                <a:gd name="T6" fmla="*/ 269 w 269"/>
                <a:gd name="T7" fmla="*/ 135 h 212"/>
                <a:gd name="T8" fmla="*/ 269 w 269"/>
                <a:gd name="T9" fmla="*/ 0 h 212"/>
                <a:gd name="T10" fmla="*/ 203 w 269"/>
                <a:gd name="T11" fmla="*/ 0 h 212"/>
                <a:gd name="T12" fmla="*/ 203 w 269"/>
                <a:gd name="T13" fmla="*/ 121 h 212"/>
                <a:gd name="T14" fmla="*/ 167 w 269"/>
                <a:gd name="T15" fmla="*/ 158 h 212"/>
                <a:gd name="T16" fmla="*/ 102 w 269"/>
                <a:gd name="T17" fmla="*/ 158 h 212"/>
                <a:gd name="T18" fmla="*/ 66 w 269"/>
                <a:gd name="T19" fmla="*/ 121 h 212"/>
                <a:gd name="T20" fmla="*/ 66 w 269"/>
                <a:gd name="T21" fmla="*/ 0 h 212"/>
                <a:gd name="T22" fmla="*/ 0 w 269"/>
                <a:gd name="T23" fmla="*/ 0 h 212"/>
                <a:gd name="T24" fmla="*/ 0 w 269"/>
                <a:gd name="T25" fmla="*/ 135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69" h="212">
                  <a:moveTo>
                    <a:pt x="0" y="135"/>
                  </a:moveTo>
                  <a:cubicBezTo>
                    <a:pt x="0" y="187"/>
                    <a:pt x="28" y="212"/>
                    <a:pt x="88" y="212"/>
                  </a:cubicBezTo>
                  <a:cubicBezTo>
                    <a:pt x="181" y="212"/>
                    <a:pt x="181" y="212"/>
                    <a:pt x="181" y="212"/>
                  </a:cubicBezTo>
                  <a:cubicBezTo>
                    <a:pt x="241" y="212"/>
                    <a:pt x="269" y="187"/>
                    <a:pt x="269" y="135"/>
                  </a:cubicBezTo>
                  <a:cubicBezTo>
                    <a:pt x="269" y="0"/>
                    <a:pt x="269" y="0"/>
                    <a:pt x="269" y="0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203" y="121"/>
                    <a:pt x="203" y="121"/>
                    <a:pt x="203" y="121"/>
                  </a:cubicBezTo>
                  <a:cubicBezTo>
                    <a:pt x="203" y="148"/>
                    <a:pt x="194" y="158"/>
                    <a:pt x="167" y="158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75" y="158"/>
                    <a:pt x="66" y="148"/>
                    <a:pt x="66" y="121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35"/>
                    <a:pt x="0" y="135"/>
                    <a:pt x="0" y="1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41"/>
            <p:cNvSpPr>
              <a:spLocks noEditPoints="1"/>
            </p:cNvSpPr>
            <p:nvPr/>
          </p:nvSpPr>
          <p:spPr bwMode="black">
            <a:xfrm>
              <a:off x="4896086" y="-1110653"/>
              <a:ext cx="259649" cy="209068"/>
            </a:xfrm>
            <a:custGeom>
              <a:avLst/>
              <a:gdLst>
                <a:gd name="T0" fmla="*/ 65 w 261"/>
                <a:gd name="T1" fmla="*/ 52 h 210"/>
                <a:gd name="T2" fmla="*/ 168 w 261"/>
                <a:gd name="T3" fmla="*/ 52 h 210"/>
                <a:gd name="T4" fmla="*/ 198 w 261"/>
                <a:gd name="T5" fmla="*/ 74 h 210"/>
                <a:gd name="T6" fmla="*/ 198 w 261"/>
                <a:gd name="T7" fmla="*/ 81 h 210"/>
                <a:gd name="T8" fmla="*/ 173 w 261"/>
                <a:gd name="T9" fmla="*/ 103 h 210"/>
                <a:gd name="T10" fmla="*/ 65 w 261"/>
                <a:gd name="T11" fmla="*/ 103 h 210"/>
                <a:gd name="T12" fmla="*/ 65 w 261"/>
                <a:gd name="T13" fmla="*/ 52 h 210"/>
                <a:gd name="T14" fmla="*/ 0 w 261"/>
                <a:gd name="T15" fmla="*/ 210 h 210"/>
                <a:gd name="T16" fmla="*/ 65 w 261"/>
                <a:gd name="T17" fmla="*/ 210 h 210"/>
                <a:gd name="T18" fmla="*/ 65 w 261"/>
                <a:gd name="T19" fmla="*/ 155 h 210"/>
                <a:gd name="T20" fmla="*/ 168 w 261"/>
                <a:gd name="T21" fmla="*/ 155 h 210"/>
                <a:gd name="T22" fmla="*/ 195 w 261"/>
                <a:gd name="T23" fmla="*/ 185 h 210"/>
                <a:gd name="T24" fmla="*/ 195 w 261"/>
                <a:gd name="T25" fmla="*/ 210 h 210"/>
                <a:gd name="T26" fmla="*/ 260 w 261"/>
                <a:gd name="T27" fmla="*/ 210 h 210"/>
                <a:gd name="T28" fmla="*/ 260 w 261"/>
                <a:gd name="T29" fmla="*/ 174 h 210"/>
                <a:gd name="T30" fmla="*/ 225 w 261"/>
                <a:gd name="T31" fmla="*/ 128 h 210"/>
                <a:gd name="T32" fmla="*/ 225 w 261"/>
                <a:gd name="T33" fmla="*/ 127 h 210"/>
                <a:gd name="T34" fmla="*/ 261 w 261"/>
                <a:gd name="T35" fmla="*/ 76 h 210"/>
                <a:gd name="T36" fmla="*/ 261 w 261"/>
                <a:gd name="T37" fmla="*/ 62 h 210"/>
                <a:gd name="T38" fmla="*/ 197 w 261"/>
                <a:gd name="T39" fmla="*/ 0 h 210"/>
                <a:gd name="T40" fmla="*/ 0 w 261"/>
                <a:gd name="T41" fmla="*/ 0 h 210"/>
                <a:gd name="T42" fmla="*/ 0 w 261"/>
                <a:gd name="T43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61" h="210">
                  <a:moveTo>
                    <a:pt x="65" y="52"/>
                  </a:moveTo>
                  <a:cubicBezTo>
                    <a:pt x="168" y="52"/>
                    <a:pt x="168" y="52"/>
                    <a:pt x="168" y="52"/>
                  </a:cubicBezTo>
                  <a:cubicBezTo>
                    <a:pt x="188" y="52"/>
                    <a:pt x="198" y="56"/>
                    <a:pt x="198" y="74"/>
                  </a:cubicBezTo>
                  <a:cubicBezTo>
                    <a:pt x="198" y="81"/>
                    <a:pt x="198" y="81"/>
                    <a:pt x="198" y="81"/>
                  </a:cubicBezTo>
                  <a:cubicBezTo>
                    <a:pt x="198" y="96"/>
                    <a:pt x="191" y="103"/>
                    <a:pt x="173" y="103"/>
                  </a:cubicBezTo>
                  <a:cubicBezTo>
                    <a:pt x="65" y="103"/>
                    <a:pt x="65" y="103"/>
                    <a:pt x="65" y="103"/>
                  </a:cubicBezTo>
                  <a:cubicBezTo>
                    <a:pt x="65" y="52"/>
                    <a:pt x="65" y="52"/>
                    <a:pt x="65" y="52"/>
                  </a:cubicBezTo>
                  <a:close/>
                  <a:moveTo>
                    <a:pt x="0" y="210"/>
                  </a:moveTo>
                  <a:cubicBezTo>
                    <a:pt x="65" y="210"/>
                    <a:pt x="65" y="210"/>
                    <a:pt x="65" y="210"/>
                  </a:cubicBezTo>
                  <a:cubicBezTo>
                    <a:pt x="65" y="155"/>
                    <a:pt x="65" y="155"/>
                    <a:pt x="65" y="155"/>
                  </a:cubicBezTo>
                  <a:cubicBezTo>
                    <a:pt x="168" y="155"/>
                    <a:pt x="168" y="155"/>
                    <a:pt x="168" y="155"/>
                  </a:cubicBezTo>
                  <a:cubicBezTo>
                    <a:pt x="188" y="155"/>
                    <a:pt x="195" y="163"/>
                    <a:pt x="195" y="185"/>
                  </a:cubicBezTo>
                  <a:cubicBezTo>
                    <a:pt x="195" y="210"/>
                    <a:pt x="195" y="210"/>
                    <a:pt x="195" y="210"/>
                  </a:cubicBezTo>
                  <a:cubicBezTo>
                    <a:pt x="260" y="210"/>
                    <a:pt x="260" y="210"/>
                    <a:pt x="260" y="210"/>
                  </a:cubicBezTo>
                  <a:cubicBezTo>
                    <a:pt x="260" y="174"/>
                    <a:pt x="260" y="174"/>
                    <a:pt x="260" y="174"/>
                  </a:cubicBezTo>
                  <a:cubicBezTo>
                    <a:pt x="260" y="140"/>
                    <a:pt x="244" y="131"/>
                    <a:pt x="225" y="128"/>
                  </a:cubicBezTo>
                  <a:cubicBezTo>
                    <a:pt x="225" y="127"/>
                    <a:pt x="225" y="127"/>
                    <a:pt x="225" y="127"/>
                  </a:cubicBezTo>
                  <a:cubicBezTo>
                    <a:pt x="255" y="120"/>
                    <a:pt x="261" y="104"/>
                    <a:pt x="261" y="76"/>
                  </a:cubicBezTo>
                  <a:cubicBezTo>
                    <a:pt x="261" y="62"/>
                    <a:pt x="261" y="62"/>
                    <a:pt x="261" y="62"/>
                  </a:cubicBezTo>
                  <a:cubicBezTo>
                    <a:pt x="261" y="25"/>
                    <a:pt x="248" y="0"/>
                    <a:pt x="19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10"/>
                    <a:pt x="0" y="210"/>
                    <a:pt x="0" y="2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42"/>
            <p:cNvSpPr>
              <a:spLocks/>
            </p:cNvSpPr>
            <p:nvPr/>
          </p:nvSpPr>
          <p:spPr bwMode="black">
            <a:xfrm>
              <a:off x="5184819" y="-1110653"/>
              <a:ext cx="247847" cy="209068"/>
            </a:xfrm>
            <a:custGeom>
              <a:avLst/>
              <a:gdLst>
                <a:gd name="T0" fmla="*/ 0 w 588"/>
                <a:gd name="T1" fmla="*/ 123 h 496"/>
                <a:gd name="T2" fmla="*/ 217 w 588"/>
                <a:gd name="T3" fmla="*/ 123 h 496"/>
                <a:gd name="T4" fmla="*/ 217 w 588"/>
                <a:gd name="T5" fmla="*/ 496 h 496"/>
                <a:gd name="T6" fmla="*/ 371 w 588"/>
                <a:gd name="T7" fmla="*/ 496 h 496"/>
                <a:gd name="T8" fmla="*/ 371 w 588"/>
                <a:gd name="T9" fmla="*/ 123 h 496"/>
                <a:gd name="T10" fmla="*/ 588 w 588"/>
                <a:gd name="T11" fmla="*/ 123 h 496"/>
                <a:gd name="T12" fmla="*/ 588 w 588"/>
                <a:gd name="T13" fmla="*/ 0 h 496"/>
                <a:gd name="T14" fmla="*/ 0 w 588"/>
                <a:gd name="T15" fmla="*/ 0 h 496"/>
                <a:gd name="T16" fmla="*/ 0 w 588"/>
                <a:gd name="T17" fmla="*/ 123 h 496"/>
                <a:gd name="T18" fmla="*/ 0 w 588"/>
                <a:gd name="T19" fmla="*/ 123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88" h="496">
                  <a:moveTo>
                    <a:pt x="0" y="123"/>
                  </a:moveTo>
                  <a:lnTo>
                    <a:pt x="217" y="123"/>
                  </a:lnTo>
                  <a:lnTo>
                    <a:pt x="217" y="496"/>
                  </a:lnTo>
                  <a:lnTo>
                    <a:pt x="371" y="496"/>
                  </a:lnTo>
                  <a:lnTo>
                    <a:pt x="371" y="123"/>
                  </a:lnTo>
                  <a:lnTo>
                    <a:pt x="588" y="123"/>
                  </a:lnTo>
                  <a:lnTo>
                    <a:pt x="588" y="0"/>
                  </a:lnTo>
                  <a:lnTo>
                    <a:pt x="0" y="0"/>
                  </a:lnTo>
                  <a:lnTo>
                    <a:pt x="0" y="123"/>
                  </a:lnTo>
                  <a:lnTo>
                    <a:pt x="0" y="12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43"/>
            <p:cNvSpPr>
              <a:spLocks noEditPoints="1"/>
            </p:cNvSpPr>
            <p:nvPr/>
          </p:nvSpPr>
          <p:spPr bwMode="black">
            <a:xfrm>
              <a:off x="5456692" y="-1112761"/>
              <a:ext cx="290419" cy="213283"/>
            </a:xfrm>
            <a:custGeom>
              <a:avLst/>
              <a:gdLst>
                <a:gd name="T0" fmla="*/ 0 w 292"/>
                <a:gd name="T1" fmla="*/ 138 h 214"/>
                <a:gd name="T2" fmla="*/ 94 w 292"/>
                <a:gd name="T3" fmla="*/ 214 h 214"/>
                <a:gd name="T4" fmla="*/ 198 w 292"/>
                <a:gd name="T5" fmla="*/ 214 h 214"/>
                <a:gd name="T6" fmla="*/ 292 w 292"/>
                <a:gd name="T7" fmla="*/ 138 h 214"/>
                <a:gd name="T8" fmla="*/ 292 w 292"/>
                <a:gd name="T9" fmla="*/ 76 h 214"/>
                <a:gd name="T10" fmla="*/ 198 w 292"/>
                <a:gd name="T11" fmla="*/ 0 h 214"/>
                <a:gd name="T12" fmla="*/ 94 w 292"/>
                <a:gd name="T13" fmla="*/ 0 h 214"/>
                <a:gd name="T14" fmla="*/ 0 w 292"/>
                <a:gd name="T15" fmla="*/ 76 h 214"/>
                <a:gd name="T16" fmla="*/ 0 w 292"/>
                <a:gd name="T17" fmla="*/ 138 h 214"/>
                <a:gd name="T18" fmla="*/ 67 w 292"/>
                <a:gd name="T19" fmla="*/ 96 h 214"/>
                <a:gd name="T20" fmla="*/ 108 w 292"/>
                <a:gd name="T21" fmla="*/ 54 h 214"/>
                <a:gd name="T22" fmla="*/ 184 w 292"/>
                <a:gd name="T23" fmla="*/ 54 h 214"/>
                <a:gd name="T24" fmla="*/ 225 w 292"/>
                <a:gd name="T25" fmla="*/ 96 h 214"/>
                <a:gd name="T26" fmla="*/ 225 w 292"/>
                <a:gd name="T27" fmla="*/ 118 h 214"/>
                <a:gd name="T28" fmla="*/ 188 w 292"/>
                <a:gd name="T29" fmla="*/ 160 h 214"/>
                <a:gd name="T30" fmla="*/ 104 w 292"/>
                <a:gd name="T31" fmla="*/ 160 h 214"/>
                <a:gd name="T32" fmla="*/ 67 w 292"/>
                <a:gd name="T33" fmla="*/ 118 h 214"/>
                <a:gd name="T34" fmla="*/ 67 w 292"/>
                <a:gd name="T35" fmla="*/ 96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92" h="214">
                  <a:moveTo>
                    <a:pt x="0" y="138"/>
                  </a:moveTo>
                  <a:cubicBezTo>
                    <a:pt x="0" y="200"/>
                    <a:pt x="35" y="214"/>
                    <a:pt x="94" y="214"/>
                  </a:cubicBezTo>
                  <a:cubicBezTo>
                    <a:pt x="198" y="214"/>
                    <a:pt x="198" y="214"/>
                    <a:pt x="198" y="214"/>
                  </a:cubicBezTo>
                  <a:cubicBezTo>
                    <a:pt x="257" y="214"/>
                    <a:pt x="292" y="200"/>
                    <a:pt x="292" y="138"/>
                  </a:cubicBezTo>
                  <a:cubicBezTo>
                    <a:pt x="292" y="76"/>
                    <a:pt x="292" y="76"/>
                    <a:pt x="292" y="76"/>
                  </a:cubicBezTo>
                  <a:cubicBezTo>
                    <a:pt x="292" y="14"/>
                    <a:pt x="257" y="0"/>
                    <a:pt x="198" y="0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35" y="0"/>
                    <a:pt x="0" y="14"/>
                    <a:pt x="0" y="76"/>
                  </a:cubicBezTo>
                  <a:cubicBezTo>
                    <a:pt x="0" y="138"/>
                    <a:pt x="0" y="138"/>
                    <a:pt x="0" y="138"/>
                  </a:cubicBezTo>
                  <a:close/>
                  <a:moveTo>
                    <a:pt x="67" y="96"/>
                  </a:moveTo>
                  <a:cubicBezTo>
                    <a:pt x="67" y="70"/>
                    <a:pt x="73" y="54"/>
                    <a:pt x="108" y="54"/>
                  </a:cubicBezTo>
                  <a:cubicBezTo>
                    <a:pt x="184" y="54"/>
                    <a:pt x="184" y="54"/>
                    <a:pt x="184" y="54"/>
                  </a:cubicBezTo>
                  <a:cubicBezTo>
                    <a:pt x="219" y="54"/>
                    <a:pt x="225" y="70"/>
                    <a:pt x="225" y="96"/>
                  </a:cubicBezTo>
                  <a:cubicBezTo>
                    <a:pt x="225" y="118"/>
                    <a:pt x="225" y="118"/>
                    <a:pt x="225" y="118"/>
                  </a:cubicBezTo>
                  <a:cubicBezTo>
                    <a:pt x="225" y="149"/>
                    <a:pt x="219" y="160"/>
                    <a:pt x="188" y="160"/>
                  </a:cubicBezTo>
                  <a:cubicBezTo>
                    <a:pt x="104" y="160"/>
                    <a:pt x="104" y="160"/>
                    <a:pt x="104" y="160"/>
                  </a:cubicBezTo>
                  <a:cubicBezTo>
                    <a:pt x="73" y="160"/>
                    <a:pt x="67" y="149"/>
                    <a:pt x="67" y="118"/>
                  </a:cubicBezTo>
                  <a:cubicBezTo>
                    <a:pt x="67" y="96"/>
                    <a:pt x="67" y="96"/>
                    <a:pt x="67" y="9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1" name="Footer Placeholder 4"/>
          <p:cNvSpPr txBox="1">
            <a:spLocks/>
          </p:cNvSpPr>
          <p:nvPr userDrawn="1"/>
        </p:nvSpPr>
        <p:spPr>
          <a:xfrm>
            <a:off x="515809" y="6513858"/>
            <a:ext cx="1413849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>
              <a:defRPr sz="6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defTabSz="914400">
              <a:defRPr/>
            </a:pPr>
            <a:r>
              <a:rPr lang="en-US" dirty="0">
                <a:solidFill>
                  <a:schemeClr val="tx2"/>
                </a:solidFill>
              </a:rPr>
              <a:t>© 2017 Halliburton.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05570981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ection Header"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395288" y="395289"/>
            <a:ext cx="5358242" cy="6067424"/>
          </a:xfrm>
          <a:prstGeom prst="rect">
            <a:avLst/>
          </a:prstGeom>
          <a:solidFill>
            <a:schemeClr val="accent1"/>
          </a:solidFill>
          <a:ln w="12700">
            <a:noFill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 dirty="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6119814" y="1763320"/>
            <a:ext cx="5680074" cy="1827047"/>
          </a:xfrm>
        </p:spPr>
        <p:txBody>
          <a:bodyPr tIns="0" rIns="0" anchor="b" anchorCtr="0"/>
          <a:lstStyle>
            <a:lvl1pPr>
              <a:defRPr sz="2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6119814" y="3664140"/>
            <a:ext cx="5680074" cy="1207118"/>
          </a:xfrm>
        </p:spPr>
        <p:txBody>
          <a:bodyPr rIns="0"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grpSp>
        <p:nvGrpSpPr>
          <p:cNvPr id="21" name="Group 20"/>
          <p:cNvGrpSpPr/>
          <p:nvPr userDrawn="1"/>
        </p:nvGrpSpPr>
        <p:grpSpPr bwMode="black">
          <a:xfrm>
            <a:off x="10300329" y="6468077"/>
            <a:ext cx="1499559" cy="105663"/>
            <a:chOff x="3049039" y="-1112761"/>
            <a:chExt cx="3026848" cy="213284"/>
          </a:xfrm>
          <a:solidFill>
            <a:schemeClr val="accent1"/>
          </a:solidFill>
        </p:grpSpPr>
        <p:sp>
          <p:nvSpPr>
            <p:cNvPr id="22" name="Freeform 21"/>
            <p:cNvSpPr>
              <a:spLocks/>
            </p:cNvSpPr>
            <p:nvPr/>
          </p:nvSpPr>
          <p:spPr bwMode="black">
            <a:xfrm>
              <a:off x="5787154" y="-1110653"/>
              <a:ext cx="288733" cy="209068"/>
            </a:xfrm>
            <a:custGeom>
              <a:avLst/>
              <a:gdLst>
                <a:gd name="T0" fmla="*/ 0 w 685"/>
                <a:gd name="T1" fmla="*/ 496 h 496"/>
                <a:gd name="T2" fmla="*/ 154 w 685"/>
                <a:gd name="T3" fmla="*/ 496 h 496"/>
                <a:gd name="T4" fmla="*/ 154 w 685"/>
                <a:gd name="T5" fmla="*/ 135 h 496"/>
                <a:gd name="T6" fmla="*/ 156 w 685"/>
                <a:gd name="T7" fmla="*/ 135 h 496"/>
                <a:gd name="T8" fmla="*/ 446 w 685"/>
                <a:gd name="T9" fmla="*/ 496 h 496"/>
                <a:gd name="T10" fmla="*/ 685 w 685"/>
                <a:gd name="T11" fmla="*/ 496 h 496"/>
                <a:gd name="T12" fmla="*/ 685 w 685"/>
                <a:gd name="T13" fmla="*/ 0 h 496"/>
                <a:gd name="T14" fmla="*/ 531 w 685"/>
                <a:gd name="T15" fmla="*/ 0 h 496"/>
                <a:gd name="T16" fmla="*/ 531 w 685"/>
                <a:gd name="T17" fmla="*/ 361 h 496"/>
                <a:gd name="T18" fmla="*/ 529 w 685"/>
                <a:gd name="T19" fmla="*/ 361 h 496"/>
                <a:gd name="T20" fmla="*/ 239 w 685"/>
                <a:gd name="T21" fmla="*/ 0 h 496"/>
                <a:gd name="T22" fmla="*/ 0 w 685"/>
                <a:gd name="T23" fmla="*/ 0 h 496"/>
                <a:gd name="T24" fmla="*/ 0 w 685"/>
                <a:gd name="T25" fmla="*/ 496 h 496"/>
                <a:gd name="T26" fmla="*/ 0 w 685"/>
                <a:gd name="T27" fmla="*/ 496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85" h="496">
                  <a:moveTo>
                    <a:pt x="0" y="496"/>
                  </a:moveTo>
                  <a:lnTo>
                    <a:pt x="154" y="496"/>
                  </a:lnTo>
                  <a:lnTo>
                    <a:pt x="154" y="135"/>
                  </a:lnTo>
                  <a:lnTo>
                    <a:pt x="156" y="135"/>
                  </a:lnTo>
                  <a:lnTo>
                    <a:pt x="446" y="496"/>
                  </a:lnTo>
                  <a:lnTo>
                    <a:pt x="685" y="496"/>
                  </a:lnTo>
                  <a:lnTo>
                    <a:pt x="685" y="0"/>
                  </a:lnTo>
                  <a:lnTo>
                    <a:pt x="531" y="0"/>
                  </a:lnTo>
                  <a:lnTo>
                    <a:pt x="531" y="361"/>
                  </a:lnTo>
                  <a:lnTo>
                    <a:pt x="529" y="361"/>
                  </a:lnTo>
                  <a:lnTo>
                    <a:pt x="239" y="0"/>
                  </a:lnTo>
                  <a:lnTo>
                    <a:pt x="0" y="0"/>
                  </a:lnTo>
                  <a:lnTo>
                    <a:pt x="0" y="496"/>
                  </a:lnTo>
                  <a:lnTo>
                    <a:pt x="0" y="49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22"/>
            <p:cNvSpPr>
              <a:spLocks/>
            </p:cNvSpPr>
            <p:nvPr/>
          </p:nvSpPr>
          <p:spPr bwMode="black">
            <a:xfrm>
              <a:off x="3049039" y="-1110653"/>
              <a:ext cx="267658" cy="209068"/>
            </a:xfrm>
            <a:custGeom>
              <a:avLst/>
              <a:gdLst>
                <a:gd name="T0" fmla="*/ 0 w 635"/>
                <a:gd name="T1" fmla="*/ 496 h 496"/>
                <a:gd name="T2" fmla="*/ 153 w 635"/>
                <a:gd name="T3" fmla="*/ 496 h 496"/>
                <a:gd name="T4" fmla="*/ 153 w 635"/>
                <a:gd name="T5" fmla="*/ 309 h 496"/>
                <a:gd name="T6" fmla="*/ 479 w 635"/>
                <a:gd name="T7" fmla="*/ 309 h 496"/>
                <a:gd name="T8" fmla="*/ 479 w 635"/>
                <a:gd name="T9" fmla="*/ 496 h 496"/>
                <a:gd name="T10" fmla="*/ 635 w 635"/>
                <a:gd name="T11" fmla="*/ 496 h 496"/>
                <a:gd name="T12" fmla="*/ 635 w 635"/>
                <a:gd name="T13" fmla="*/ 0 h 496"/>
                <a:gd name="T14" fmla="*/ 479 w 635"/>
                <a:gd name="T15" fmla="*/ 0 h 496"/>
                <a:gd name="T16" fmla="*/ 479 w 635"/>
                <a:gd name="T17" fmla="*/ 177 h 496"/>
                <a:gd name="T18" fmla="*/ 153 w 635"/>
                <a:gd name="T19" fmla="*/ 177 h 496"/>
                <a:gd name="T20" fmla="*/ 153 w 635"/>
                <a:gd name="T21" fmla="*/ 0 h 496"/>
                <a:gd name="T22" fmla="*/ 0 w 635"/>
                <a:gd name="T23" fmla="*/ 0 h 496"/>
                <a:gd name="T24" fmla="*/ 0 w 635"/>
                <a:gd name="T25" fmla="*/ 496 h 496"/>
                <a:gd name="T26" fmla="*/ 0 w 635"/>
                <a:gd name="T27" fmla="*/ 496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35" h="496">
                  <a:moveTo>
                    <a:pt x="0" y="496"/>
                  </a:moveTo>
                  <a:lnTo>
                    <a:pt x="153" y="496"/>
                  </a:lnTo>
                  <a:lnTo>
                    <a:pt x="153" y="309"/>
                  </a:lnTo>
                  <a:lnTo>
                    <a:pt x="479" y="309"/>
                  </a:lnTo>
                  <a:lnTo>
                    <a:pt x="479" y="496"/>
                  </a:lnTo>
                  <a:lnTo>
                    <a:pt x="635" y="496"/>
                  </a:lnTo>
                  <a:lnTo>
                    <a:pt x="635" y="0"/>
                  </a:lnTo>
                  <a:lnTo>
                    <a:pt x="479" y="0"/>
                  </a:lnTo>
                  <a:lnTo>
                    <a:pt x="479" y="177"/>
                  </a:lnTo>
                  <a:lnTo>
                    <a:pt x="153" y="177"/>
                  </a:lnTo>
                  <a:lnTo>
                    <a:pt x="153" y="0"/>
                  </a:lnTo>
                  <a:lnTo>
                    <a:pt x="0" y="0"/>
                  </a:lnTo>
                  <a:lnTo>
                    <a:pt x="0" y="496"/>
                  </a:lnTo>
                  <a:lnTo>
                    <a:pt x="0" y="49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23"/>
            <p:cNvSpPr>
              <a:spLocks noEditPoints="1"/>
            </p:cNvSpPr>
            <p:nvPr/>
          </p:nvSpPr>
          <p:spPr bwMode="black">
            <a:xfrm>
              <a:off x="3339458" y="-1110653"/>
              <a:ext cx="316974" cy="209068"/>
            </a:xfrm>
            <a:custGeom>
              <a:avLst/>
              <a:gdLst>
                <a:gd name="T0" fmla="*/ 0 w 752"/>
                <a:gd name="T1" fmla="*/ 496 h 496"/>
                <a:gd name="T2" fmla="*/ 173 w 752"/>
                <a:gd name="T3" fmla="*/ 496 h 496"/>
                <a:gd name="T4" fmla="*/ 218 w 752"/>
                <a:gd name="T5" fmla="*/ 409 h 496"/>
                <a:gd name="T6" fmla="*/ 532 w 752"/>
                <a:gd name="T7" fmla="*/ 409 h 496"/>
                <a:gd name="T8" fmla="*/ 579 w 752"/>
                <a:gd name="T9" fmla="*/ 496 h 496"/>
                <a:gd name="T10" fmla="*/ 752 w 752"/>
                <a:gd name="T11" fmla="*/ 496 h 496"/>
                <a:gd name="T12" fmla="*/ 473 w 752"/>
                <a:gd name="T13" fmla="*/ 0 h 496"/>
                <a:gd name="T14" fmla="*/ 272 w 752"/>
                <a:gd name="T15" fmla="*/ 0 h 496"/>
                <a:gd name="T16" fmla="*/ 0 w 752"/>
                <a:gd name="T17" fmla="*/ 496 h 496"/>
                <a:gd name="T18" fmla="*/ 0 w 752"/>
                <a:gd name="T19" fmla="*/ 496 h 496"/>
                <a:gd name="T20" fmla="*/ 374 w 752"/>
                <a:gd name="T21" fmla="*/ 116 h 496"/>
                <a:gd name="T22" fmla="*/ 473 w 752"/>
                <a:gd name="T23" fmla="*/ 302 h 496"/>
                <a:gd name="T24" fmla="*/ 274 w 752"/>
                <a:gd name="T25" fmla="*/ 302 h 496"/>
                <a:gd name="T26" fmla="*/ 374 w 752"/>
                <a:gd name="T27" fmla="*/ 116 h 496"/>
                <a:gd name="T28" fmla="*/ 374 w 752"/>
                <a:gd name="T29" fmla="*/ 116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52" h="496">
                  <a:moveTo>
                    <a:pt x="0" y="496"/>
                  </a:moveTo>
                  <a:lnTo>
                    <a:pt x="173" y="496"/>
                  </a:lnTo>
                  <a:lnTo>
                    <a:pt x="218" y="409"/>
                  </a:lnTo>
                  <a:lnTo>
                    <a:pt x="532" y="409"/>
                  </a:lnTo>
                  <a:lnTo>
                    <a:pt x="579" y="496"/>
                  </a:lnTo>
                  <a:lnTo>
                    <a:pt x="752" y="496"/>
                  </a:lnTo>
                  <a:lnTo>
                    <a:pt x="473" y="0"/>
                  </a:lnTo>
                  <a:lnTo>
                    <a:pt x="272" y="0"/>
                  </a:lnTo>
                  <a:lnTo>
                    <a:pt x="0" y="496"/>
                  </a:lnTo>
                  <a:lnTo>
                    <a:pt x="0" y="496"/>
                  </a:lnTo>
                  <a:close/>
                  <a:moveTo>
                    <a:pt x="374" y="116"/>
                  </a:moveTo>
                  <a:lnTo>
                    <a:pt x="473" y="302"/>
                  </a:lnTo>
                  <a:lnTo>
                    <a:pt x="274" y="302"/>
                  </a:lnTo>
                  <a:lnTo>
                    <a:pt x="374" y="116"/>
                  </a:lnTo>
                  <a:lnTo>
                    <a:pt x="374" y="11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24"/>
            <p:cNvSpPr>
              <a:spLocks/>
            </p:cNvSpPr>
            <p:nvPr/>
          </p:nvSpPr>
          <p:spPr bwMode="black">
            <a:xfrm>
              <a:off x="3679193" y="-1110653"/>
              <a:ext cx="211176" cy="209068"/>
            </a:xfrm>
            <a:custGeom>
              <a:avLst/>
              <a:gdLst>
                <a:gd name="T0" fmla="*/ 0 w 501"/>
                <a:gd name="T1" fmla="*/ 496 h 496"/>
                <a:gd name="T2" fmla="*/ 501 w 501"/>
                <a:gd name="T3" fmla="*/ 496 h 496"/>
                <a:gd name="T4" fmla="*/ 501 w 501"/>
                <a:gd name="T5" fmla="*/ 368 h 496"/>
                <a:gd name="T6" fmla="*/ 154 w 501"/>
                <a:gd name="T7" fmla="*/ 368 h 496"/>
                <a:gd name="T8" fmla="*/ 154 w 501"/>
                <a:gd name="T9" fmla="*/ 0 h 496"/>
                <a:gd name="T10" fmla="*/ 0 w 501"/>
                <a:gd name="T11" fmla="*/ 0 h 496"/>
                <a:gd name="T12" fmla="*/ 0 w 501"/>
                <a:gd name="T13" fmla="*/ 496 h 496"/>
                <a:gd name="T14" fmla="*/ 0 w 501"/>
                <a:gd name="T15" fmla="*/ 496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01" h="496">
                  <a:moveTo>
                    <a:pt x="0" y="496"/>
                  </a:moveTo>
                  <a:lnTo>
                    <a:pt x="501" y="496"/>
                  </a:lnTo>
                  <a:lnTo>
                    <a:pt x="501" y="368"/>
                  </a:lnTo>
                  <a:lnTo>
                    <a:pt x="154" y="368"/>
                  </a:lnTo>
                  <a:lnTo>
                    <a:pt x="154" y="0"/>
                  </a:lnTo>
                  <a:lnTo>
                    <a:pt x="0" y="0"/>
                  </a:lnTo>
                  <a:lnTo>
                    <a:pt x="0" y="496"/>
                  </a:lnTo>
                  <a:lnTo>
                    <a:pt x="0" y="49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25"/>
            <p:cNvSpPr>
              <a:spLocks/>
            </p:cNvSpPr>
            <p:nvPr/>
          </p:nvSpPr>
          <p:spPr bwMode="black">
            <a:xfrm>
              <a:off x="3918188" y="-1110653"/>
              <a:ext cx="211176" cy="209068"/>
            </a:xfrm>
            <a:custGeom>
              <a:avLst/>
              <a:gdLst>
                <a:gd name="T0" fmla="*/ 0 w 501"/>
                <a:gd name="T1" fmla="*/ 496 h 496"/>
                <a:gd name="T2" fmla="*/ 501 w 501"/>
                <a:gd name="T3" fmla="*/ 496 h 496"/>
                <a:gd name="T4" fmla="*/ 501 w 501"/>
                <a:gd name="T5" fmla="*/ 368 h 496"/>
                <a:gd name="T6" fmla="*/ 154 w 501"/>
                <a:gd name="T7" fmla="*/ 368 h 496"/>
                <a:gd name="T8" fmla="*/ 154 w 501"/>
                <a:gd name="T9" fmla="*/ 0 h 496"/>
                <a:gd name="T10" fmla="*/ 0 w 501"/>
                <a:gd name="T11" fmla="*/ 0 h 496"/>
                <a:gd name="T12" fmla="*/ 0 w 501"/>
                <a:gd name="T13" fmla="*/ 496 h 496"/>
                <a:gd name="T14" fmla="*/ 0 w 501"/>
                <a:gd name="T15" fmla="*/ 496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01" h="496">
                  <a:moveTo>
                    <a:pt x="0" y="496"/>
                  </a:moveTo>
                  <a:lnTo>
                    <a:pt x="501" y="496"/>
                  </a:lnTo>
                  <a:lnTo>
                    <a:pt x="501" y="368"/>
                  </a:lnTo>
                  <a:lnTo>
                    <a:pt x="154" y="368"/>
                  </a:lnTo>
                  <a:lnTo>
                    <a:pt x="154" y="0"/>
                  </a:lnTo>
                  <a:lnTo>
                    <a:pt x="0" y="0"/>
                  </a:lnTo>
                  <a:lnTo>
                    <a:pt x="0" y="496"/>
                  </a:lnTo>
                  <a:lnTo>
                    <a:pt x="0" y="49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6"/>
            <p:cNvSpPr>
              <a:spLocks/>
            </p:cNvSpPr>
            <p:nvPr/>
          </p:nvSpPr>
          <p:spPr bwMode="black">
            <a:xfrm>
              <a:off x="4160134" y="-1110653"/>
              <a:ext cx="65755" cy="209068"/>
            </a:xfrm>
            <a:custGeom>
              <a:avLst/>
              <a:gdLst>
                <a:gd name="T0" fmla="*/ 0 w 156"/>
                <a:gd name="T1" fmla="*/ 496 h 496"/>
                <a:gd name="T2" fmla="*/ 156 w 156"/>
                <a:gd name="T3" fmla="*/ 496 h 496"/>
                <a:gd name="T4" fmla="*/ 156 w 156"/>
                <a:gd name="T5" fmla="*/ 0 h 496"/>
                <a:gd name="T6" fmla="*/ 0 w 156"/>
                <a:gd name="T7" fmla="*/ 0 h 496"/>
                <a:gd name="T8" fmla="*/ 0 w 156"/>
                <a:gd name="T9" fmla="*/ 496 h 496"/>
                <a:gd name="T10" fmla="*/ 0 w 156"/>
                <a:gd name="T11" fmla="*/ 496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6" h="496">
                  <a:moveTo>
                    <a:pt x="0" y="496"/>
                  </a:moveTo>
                  <a:lnTo>
                    <a:pt x="156" y="496"/>
                  </a:lnTo>
                  <a:lnTo>
                    <a:pt x="156" y="0"/>
                  </a:lnTo>
                  <a:lnTo>
                    <a:pt x="0" y="0"/>
                  </a:lnTo>
                  <a:lnTo>
                    <a:pt x="0" y="496"/>
                  </a:lnTo>
                  <a:lnTo>
                    <a:pt x="0" y="49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7"/>
            <p:cNvSpPr>
              <a:spLocks noEditPoints="1"/>
            </p:cNvSpPr>
            <p:nvPr/>
          </p:nvSpPr>
          <p:spPr bwMode="black">
            <a:xfrm>
              <a:off x="4273519" y="-1110653"/>
              <a:ext cx="271873" cy="209068"/>
            </a:xfrm>
            <a:custGeom>
              <a:avLst/>
              <a:gdLst>
                <a:gd name="T0" fmla="*/ 0 w 273"/>
                <a:gd name="T1" fmla="*/ 210 h 210"/>
                <a:gd name="T2" fmla="*/ 208 w 273"/>
                <a:gd name="T3" fmla="*/ 210 h 210"/>
                <a:gd name="T4" fmla="*/ 273 w 273"/>
                <a:gd name="T5" fmla="*/ 154 h 210"/>
                <a:gd name="T6" fmla="*/ 234 w 273"/>
                <a:gd name="T7" fmla="*/ 104 h 210"/>
                <a:gd name="T8" fmla="*/ 234 w 273"/>
                <a:gd name="T9" fmla="*/ 103 h 210"/>
                <a:gd name="T10" fmla="*/ 265 w 273"/>
                <a:gd name="T11" fmla="*/ 55 h 210"/>
                <a:gd name="T12" fmla="*/ 188 w 273"/>
                <a:gd name="T13" fmla="*/ 0 h 210"/>
                <a:gd name="T14" fmla="*/ 0 w 273"/>
                <a:gd name="T15" fmla="*/ 0 h 210"/>
                <a:gd name="T16" fmla="*/ 0 w 273"/>
                <a:gd name="T17" fmla="*/ 210 h 210"/>
                <a:gd name="T18" fmla="*/ 65 w 273"/>
                <a:gd name="T19" fmla="*/ 127 h 210"/>
                <a:gd name="T20" fmla="*/ 182 w 273"/>
                <a:gd name="T21" fmla="*/ 127 h 210"/>
                <a:gd name="T22" fmla="*/ 206 w 273"/>
                <a:gd name="T23" fmla="*/ 144 h 210"/>
                <a:gd name="T24" fmla="*/ 182 w 273"/>
                <a:gd name="T25" fmla="*/ 160 h 210"/>
                <a:gd name="T26" fmla="*/ 65 w 273"/>
                <a:gd name="T27" fmla="*/ 160 h 210"/>
                <a:gd name="T28" fmla="*/ 65 w 273"/>
                <a:gd name="T29" fmla="*/ 127 h 210"/>
                <a:gd name="T30" fmla="*/ 65 w 273"/>
                <a:gd name="T31" fmla="*/ 50 h 210"/>
                <a:gd name="T32" fmla="*/ 181 w 273"/>
                <a:gd name="T33" fmla="*/ 50 h 210"/>
                <a:gd name="T34" fmla="*/ 200 w 273"/>
                <a:gd name="T35" fmla="*/ 67 h 210"/>
                <a:gd name="T36" fmla="*/ 181 w 273"/>
                <a:gd name="T37" fmla="*/ 83 h 210"/>
                <a:gd name="T38" fmla="*/ 65 w 273"/>
                <a:gd name="T39" fmla="*/ 83 h 210"/>
                <a:gd name="T40" fmla="*/ 65 w 273"/>
                <a:gd name="T41" fmla="*/ 5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73" h="210">
                  <a:moveTo>
                    <a:pt x="0" y="210"/>
                  </a:moveTo>
                  <a:cubicBezTo>
                    <a:pt x="208" y="210"/>
                    <a:pt x="208" y="210"/>
                    <a:pt x="208" y="210"/>
                  </a:cubicBezTo>
                  <a:cubicBezTo>
                    <a:pt x="245" y="210"/>
                    <a:pt x="273" y="200"/>
                    <a:pt x="273" y="154"/>
                  </a:cubicBezTo>
                  <a:cubicBezTo>
                    <a:pt x="273" y="123"/>
                    <a:pt x="262" y="108"/>
                    <a:pt x="234" y="104"/>
                  </a:cubicBezTo>
                  <a:cubicBezTo>
                    <a:pt x="234" y="103"/>
                    <a:pt x="234" y="103"/>
                    <a:pt x="234" y="103"/>
                  </a:cubicBezTo>
                  <a:cubicBezTo>
                    <a:pt x="252" y="98"/>
                    <a:pt x="265" y="91"/>
                    <a:pt x="265" y="55"/>
                  </a:cubicBezTo>
                  <a:cubicBezTo>
                    <a:pt x="265" y="14"/>
                    <a:pt x="240" y="0"/>
                    <a:pt x="18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10"/>
                    <a:pt x="0" y="210"/>
                    <a:pt x="0" y="210"/>
                  </a:cubicBezTo>
                  <a:close/>
                  <a:moveTo>
                    <a:pt x="65" y="127"/>
                  </a:moveTo>
                  <a:cubicBezTo>
                    <a:pt x="182" y="127"/>
                    <a:pt x="182" y="127"/>
                    <a:pt x="182" y="127"/>
                  </a:cubicBezTo>
                  <a:cubicBezTo>
                    <a:pt x="196" y="127"/>
                    <a:pt x="206" y="130"/>
                    <a:pt x="206" y="144"/>
                  </a:cubicBezTo>
                  <a:cubicBezTo>
                    <a:pt x="206" y="156"/>
                    <a:pt x="196" y="160"/>
                    <a:pt x="182" y="160"/>
                  </a:cubicBezTo>
                  <a:cubicBezTo>
                    <a:pt x="65" y="160"/>
                    <a:pt x="65" y="160"/>
                    <a:pt x="65" y="160"/>
                  </a:cubicBezTo>
                  <a:cubicBezTo>
                    <a:pt x="65" y="127"/>
                    <a:pt x="65" y="127"/>
                    <a:pt x="65" y="127"/>
                  </a:cubicBezTo>
                  <a:close/>
                  <a:moveTo>
                    <a:pt x="65" y="50"/>
                  </a:moveTo>
                  <a:cubicBezTo>
                    <a:pt x="181" y="50"/>
                    <a:pt x="181" y="50"/>
                    <a:pt x="181" y="50"/>
                  </a:cubicBezTo>
                  <a:cubicBezTo>
                    <a:pt x="193" y="50"/>
                    <a:pt x="200" y="55"/>
                    <a:pt x="200" y="67"/>
                  </a:cubicBezTo>
                  <a:cubicBezTo>
                    <a:pt x="200" y="79"/>
                    <a:pt x="193" y="83"/>
                    <a:pt x="181" y="83"/>
                  </a:cubicBezTo>
                  <a:cubicBezTo>
                    <a:pt x="65" y="83"/>
                    <a:pt x="65" y="83"/>
                    <a:pt x="65" y="83"/>
                  </a:cubicBezTo>
                  <a:cubicBezTo>
                    <a:pt x="65" y="50"/>
                    <a:pt x="65" y="50"/>
                    <a:pt x="65" y="5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8"/>
            <p:cNvSpPr>
              <a:spLocks/>
            </p:cNvSpPr>
            <p:nvPr/>
          </p:nvSpPr>
          <p:spPr bwMode="black">
            <a:xfrm>
              <a:off x="4584171" y="-1110653"/>
              <a:ext cx="268079" cy="211176"/>
            </a:xfrm>
            <a:custGeom>
              <a:avLst/>
              <a:gdLst>
                <a:gd name="T0" fmla="*/ 0 w 269"/>
                <a:gd name="T1" fmla="*/ 135 h 212"/>
                <a:gd name="T2" fmla="*/ 88 w 269"/>
                <a:gd name="T3" fmla="*/ 212 h 212"/>
                <a:gd name="T4" fmla="*/ 181 w 269"/>
                <a:gd name="T5" fmla="*/ 212 h 212"/>
                <a:gd name="T6" fmla="*/ 269 w 269"/>
                <a:gd name="T7" fmla="*/ 135 h 212"/>
                <a:gd name="T8" fmla="*/ 269 w 269"/>
                <a:gd name="T9" fmla="*/ 0 h 212"/>
                <a:gd name="T10" fmla="*/ 203 w 269"/>
                <a:gd name="T11" fmla="*/ 0 h 212"/>
                <a:gd name="T12" fmla="*/ 203 w 269"/>
                <a:gd name="T13" fmla="*/ 121 h 212"/>
                <a:gd name="T14" fmla="*/ 167 w 269"/>
                <a:gd name="T15" fmla="*/ 158 h 212"/>
                <a:gd name="T16" fmla="*/ 102 w 269"/>
                <a:gd name="T17" fmla="*/ 158 h 212"/>
                <a:gd name="T18" fmla="*/ 66 w 269"/>
                <a:gd name="T19" fmla="*/ 121 h 212"/>
                <a:gd name="T20" fmla="*/ 66 w 269"/>
                <a:gd name="T21" fmla="*/ 0 h 212"/>
                <a:gd name="T22" fmla="*/ 0 w 269"/>
                <a:gd name="T23" fmla="*/ 0 h 212"/>
                <a:gd name="T24" fmla="*/ 0 w 269"/>
                <a:gd name="T25" fmla="*/ 135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69" h="212">
                  <a:moveTo>
                    <a:pt x="0" y="135"/>
                  </a:moveTo>
                  <a:cubicBezTo>
                    <a:pt x="0" y="187"/>
                    <a:pt x="28" y="212"/>
                    <a:pt x="88" y="212"/>
                  </a:cubicBezTo>
                  <a:cubicBezTo>
                    <a:pt x="181" y="212"/>
                    <a:pt x="181" y="212"/>
                    <a:pt x="181" y="212"/>
                  </a:cubicBezTo>
                  <a:cubicBezTo>
                    <a:pt x="241" y="212"/>
                    <a:pt x="269" y="187"/>
                    <a:pt x="269" y="135"/>
                  </a:cubicBezTo>
                  <a:cubicBezTo>
                    <a:pt x="269" y="0"/>
                    <a:pt x="269" y="0"/>
                    <a:pt x="269" y="0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203" y="121"/>
                    <a:pt x="203" y="121"/>
                    <a:pt x="203" y="121"/>
                  </a:cubicBezTo>
                  <a:cubicBezTo>
                    <a:pt x="203" y="148"/>
                    <a:pt x="194" y="158"/>
                    <a:pt x="167" y="158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75" y="158"/>
                    <a:pt x="66" y="148"/>
                    <a:pt x="66" y="121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35"/>
                    <a:pt x="0" y="135"/>
                    <a:pt x="0" y="1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44"/>
            <p:cNvSpPr>
              <a:spLocks noEditPoints="1"/>
            </p:cNvSpPr>
            <p:nvPr/>
          </p:nvSpPr>
          <p:spPr bwMode="black">
            <a:xfrm>
              <a:off x="4896086" y="-1110653"/>
              <a:ext cx="259649" cy="209068"/>
            </a:xfrm>
            <a:custGeom>
              <a:avLst/>
              <a:gdLst>
                <a:gd name="T0" fmla="*/ 65 w 261"/>
                <a:gd name="T1" fmla="*/ 52 h 210"/>
                <a:gd name="T2" fmla="*/ 168 w 261"/>
                <a:gd name="T3" fmla="*/ 52 h 210"/>
                <a:gd name="T4" fmla="*/ 198 w 261"/>
                <a:gd name="T5" fmla="*/ 74 h 210"/>
                <a:gd name="T6" fmla="*/ 198 w 261"/>
                <a:gd name="T7" fmla="*/ 81 h 210"/>
                <a:gd name="T8" fmla="*/ 173 w 261"/>
                <a:gd name="T9" fmla="*/ 103 h 210"/>
                <a:gd name="T10" fmla="*/ 65 w 261"/>
                <a:gd name="T11" fmla="*/ 103 h 210"/>
                <a:gd name="T12" fmla="*/ 65 w 261"/>
                <a:gd name="T13" fmla="*/ 52 h 210"/>
                <a:gd name="T14" fmla="*/ 0 w 261"/>
                <a:gd name="T15" fmla="*/ 210 h 210"/>
                <a:gd name="T16" fmla="*/ 65 w 261"/>
                <a:gd name="T17" fmla="*/ 210 h 210"/>
                <a:gd name="T18" fmla="*/ 65 w 261"/>
                <a:gd name="T19" fmla="*/ 155 h 210"/>
                <a:gd name="T20" fmla="*/ 168 w 261"/>
                <a:gd name="T21" fmla="*/ 155 h 210"/>
                <a:gd name="T22" fmla="*/ 195 w 261"/>
                <a:gd name="T23" fmla="*/ 185 h 210"/>
                <a:gd name="T24" fmla="*/ 195 w 261"/>
                <a:gd name="T25" fmla="*/ 210 h 210"/>
                <a:gd name="T26" fmla="*/ 260 w 261"/>
                <a:gd name="T27" fmla="*/ 210 h 210"/>
                <a:gd name="T28" fmla="*/ 260 w 261"/>
                <a:gd name="T29" fmla="*/ 174 h 210"/>
                <a:gd name="T30" fmla="*/ 225 w 261"/>
                <a:gd name="T31" fmla="*/ 128 h 210"/>
                <a:gd name="T32" fmla="*/ 225 w 261"/>
                <a:gd name="T33" fmla="*/ 127 h 210"/>
                <a:gd name="T34" fmla="*/ 261 w 261"/>
                <a:gd name="T35" fmla="*/ 76 h 210"/>
                <a:gd name="T36" fmla="*/ 261 w 261"/>
                <a:gd name="T37" fmla="*/ 62 h 210"/>
                <a:gd name="T38" fmla="*/ 197 w 261"/>
                <a:gd name="T39" fmla="*/ 0 h 210"/>
                <a:gd name="T40" fmla="*/ 0 w 261"/>
                <a:gd name="T41" fmla="*/ 0 h 210"/>
                <a:gd name="T42" fmla="*/ 0 w 261"/>
                <a:gd name="T43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61" h="210">
                  <a:moveTo>
                    <a:pt x="65" y="52"/>
                  </a:moveTo>
                  <a:cubicBezTo>
                    <a:pt x="168" y="52"/>
                    <a:pt x="168" y="52"/>
                    <a:pt x="168" y="52"/>
                  </a:cubicBezTo>
                  <a:cubicBezTo>
                    <a:pt x="188" y="52"/>
                    <a:pt x="198" y="56"/>
                    <a:pt x="198" y="74"/>
                  </a:cubicBezTo>
                  <a:cubicBezTo>
                    <a:pt x="198" y="81"/>
                    <a:pt x="198" y="81"/>
                    <a:pt x="198" y="81"/>
                  </a:cubicBezTo>
                  <a:cubicBezTo>
                    <a:pt x="198" y="96"/>
                    <a:pt x="191" y="103"/>
                    <a:pt x="173" y="103"/>
                  </a:cubicBezTo>
                  <a:cubicBezTo>
                    <a:pt x="65" y="103"/>
                    <a:pt x="65" y="103"/>
                    <a:pt x="65" y="103"/>
                  </a:cubicBezTo>
                  <a:cubicBezTo>
                    <a:pt x="65" y="52"/>
                    <a:pt x="65" y="52"/>
                    <a:pt x="65" y="52"/>
                  </a:cubicBezTo>
                  <a:close/>
                  <a:moveTo>
                    <a:pt x="0" y="210"/>
                  </a:moveTo>
                  <a:cubicBezTo>
                    <a:pt x="65" y="210"/>
                    <a:pt x="65" y="210"/>
                    <a:pt x="65" y="210"/>
                  </a:cubicBezTo>
                  <a:cubicBezTo>
                    <a:pt x="65" y="155"/>
                    <a:pt x="65" y="155"/>
                    <a:pt x="65" y="155"/>
                  </a:cubicBezTo>
                  <a:cubicBezTo>
                    <a:pt x="168" y="155"/>
                    <a:pt x="168" y="155"/>
                    <a:pt x="168" y="155"/>
                  </a:cubicBezTo>
                  <a:cubicBezTo>
                    <a:pt x="188" y="155"/>
                    <a:pt x="195" y="163"/>
                    <a:pt x="195" y="185"/>
                  </a:cubicBezTo>
                  <a:cubicBezTo>
                    <a:pt x="195" y="210"/>
                    <a:pt x="195" y="210"/>
                    <a:pt x="195" y="210"/>
                  </a:cubicBezTo>
                  <a:cubicBezTo>
                    <a:pt x="260" y="210"/>
                    <a:pt x="260" y="210"/>
                    <a:pt x="260" y="210"/>
                  </a:cubicBezTo>
                  <a:cubicBezTo>
                    <a:pt x="260" y="174"/>
                    <a:pt x="260" y="174"/>
                    <a:pt x="260" y="174"/>
                  </a:cubicBezTo>
                  <a:cubicBezTo>
                    <a:pt x="260" y="140"/>
                    <a:pt x="244" y="131"/>
                    <a:pt x="225" y="128"/>
                  </a:cubicBezTo>
                  <a:cubicBezTo>
                    <a:pt x="225" y="127"/>
                    <a:pt x="225" y="127"/>
                    <a:pt x="225" y="127"/>
                  </a:cubicBezTo>
                  <a:cubicBezTo>
                    <a:pt x="255" y="120"/>
                    <a:pt x="261" y="104"/>
                    <a:pt x="261" y="76"/>
                  </a:cubicBezTo>
                  <a:cubicBezTo>
                    <a:pt x="261" y="62"/>
                    <a:pt x="261" y="62"/>
                    <a:pt x="261" y="62"/>
                  </a:cubicBezTo>
                  <a:cubicBezTo>
                    <a:pt x="261" y="25"/>
                    <a:pt x="248" y="0"/>
                    <a:pt x="19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10"/>
                    <a:pt x="0" y="210"/>
                    <a:pt x="0" y="2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45"/>
            <p:cNvSpPr>
              <a:spLocks/>
            </p:cNvSpPr>
            <p:nvPr/>
          </p:nvSpPr>
          <p:spPr bwMode="black">
            <a:xfrm>
              <a:off x="5184819" y="-1110653"/>
              <a:ext cx="247847" cy="209068"/>
            </a:xfrm>
            <a:custGeom>
              <a:avLst/>
              <a:gdLst>
                <a:gd name="T0" fmla="*/ 0 w 588"/>
                <a:gd name="T1" fmla="*/ 123 h 496"/>
                <a:gd name="T2" fmla="*/ 217 w 588"/>
                <a:gd name="T3" fmla="*/ 123 h 496"/>
                <a:gd name="T4" fmla="*/ 217 w 588"/>
                <a:gd name="T5" fmla="*/ 496 h 496"/>
                <a:gd name="T6" fmla="*/ 371 w 588"/>
                <a:gd name="T7" fmla="*/ 496 h 496"/>
                <a:gd name="T8" fmla="*/ 371 w 588"/>
                <a:gd name="T9" fmla="*/ 123 h 496"/>
                <a:gd name="T10" fmla="*/ 588 w 588"/>
                <a:gd name="T11" fmla="*/ 123 h 496"/>
                <a:gd name="T12" fmla="*/ 588 w 588"/>
                <a:gd name="T13" fmla="*/ 0 h 496"/>
                <a:gd name="T14" fmla="*/ 0 w 588"/>
                <a:gd name="T15" fmla="*/ 0 h 496"/>
                <a:gd name="T16" fmla="*/ 0 w 588"/>
                <a:gd name="T17" fmla="*/ 123 h 496"/>
                <a:gd name="T18" fmla="*/ 0 w 588"/>
                <a:gd name="T19" fmla="*/ 123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88" h="496">
                  <a:moveTo>
                    <a:pt x="0" y="123"/>
                  </a:moveTo>
                  <a:lnTo>
                    <a:pt x="217" y="123"/>
                  </a:lnTo>
                  <a:lnTo>
                    <a:pt x="217" y="496"/>
                  </a:lnTo>
                  <a:lnTo>
                    <a:pt x="371" y="496"/>
                  </a:lnTo>
                  <a:lnTo>
                    <a:pt x="371" y="123"/>
                  </a:lnTo>
                  <a:lnTo>
                    <a:pt x="588" y="123"/>
                  </a:lnTo>
                  <a:lnTo>
                    <a:pt x="588" y="0"/>
                  </a:lnTo>
                  <a:lnTo>
                    <a:pt x="0" y="0"/>
                  </a:lnTo>
                  <a:lnTo>
                    <a:pt x="0" y="123"/>
                  </a:lnTo>
                  <a:lnTo>
                    <a:pt x="0" y="12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46"/>
            <p:cNvSpPr>
              <a:spLocks noEditPoints="1"/>
            </p:cNvSpPr>
            <p:nvPr/>
          </p:nvSpPr>
          <p:spPr bwMode="black">
            <a:xfrm>
              <a:off x="5456692" y="-1112761"/>
              <a:ext cx="290419" cy="213283"/>
            </a:xfrm>
            <a:custGeom>
              <a:avLst/>
              <a:gdLst>
                <a:gd name="T0" fmla="*/ 0 w 292"/>
                <a:gd name="T1" fmla="*/ 138 h 214"/>
                <a:gd name="T2" fmla="*/ 94 w 292"/>
                <a:gd name="T3" fmla="*/ 214 h 214"/>
                <a:gd name="T4" fmla="*/ 198 w 292"/>
                <a:gd name="T5" fmla="*/ 214 h 214"/>
                <a:gd name="T6" fmla="*/ 292 w 292"/>
                <a:gd name="T7" fmla="*/ 138 h 214"/>
                <a:gd name="T8" fmla="*/ 292 w 292"/>
                <a:gd name="T9" fmla="*/ 76 h 214"/>
                <a:gd name="T10" fmla="*/ 198 w 292"/>
                <a:gd name="T11" fmla="*/ 0 h 214"/>
                <a:gd name="T12" fmla="*/ 94 w 292"/>
                <a:gd name="T13" fmla="*/ 0 h 214"/>
                <a:gd name="T14" fmla="*/ 0 w 292"/>
                <a:gd name="T15" fmla="*/ 76 h 214"/>
                <a:gd name="T16" fmla="*/ 0 w 292"/>
                <a:gd name="T17" fmla="*/ 138 h 214"/>
                <a:gd name="T18" fmla="*/ 67 w 292"/>
                <a:gd name="T19" fmla="*/ 96 h 214"/>
                <a:gd name="T20" fmla="*/ 108 w 292"/>
                <a:gd name="T21" fmla="*/ 54 h 214"/>
                <a:gd name="T22" fmla="*/ 184 w 292"/>
                <a:gd name="T23" fmla="*/ 54 h 214"/>
                <a:gd name="T24" fmla="*/ 225 w 292"/>
                <a:gd name="T25" fmla="*/ 96 h 214"/>
                <a:gd name="T26" fmla="*/ 225 w 292"/>
                <a:gd name="T27" fmla="*/ 118 h 214"/>
                <a:gd name="T28" fmla="*/ 188 w 292"/>
                <a:gd name="T29" fmla="*/ 160 h 214"/>
                <a:gd name="T30" fmla="*/ 104 w 292"/>
                <a:gd name="T31" fmla="*/ 160 h 214"/>
                <a:gd name="T32" fmla="*/ 67 w 292"/>
                <a:gd name="T33" fmla="*/ 118 h 214"/>
                <a:gd name="T34" fmla="*/ 67 w 292"/>
                <a:gd name="T35" fmla="*/ 96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92" h="214">
                  <a:moveTo>
                    <a:pt x="0" y="138"/>
                  </a:moveTo>
                  <a:cubicBezTo>
                    <a:pt x="0" y="200"/>
                    <a:pt x="35" y="214"/>
                    <a:pt x="94" y="214"/>
                  </a:cubicBezTo>
                  <a:cubicBezTo>
                    <a:pt x="198" y="214"/>
                    <a:pt x="198" y="214"/>
                    <a:pt x="198" y="214"/>
                  </a:cubicBezTo>
                  <a:cubicBezTo>
                    <a:pt x="257" y="214"/>
                    <a:pt x="292" y="200"/>
                    <a:pt x="292" y="138"/>
                  </a:cubicBezTo>
                  <a:cubicBezTo>
                    <a:pt x="292" y="76"/>
                    <a:pt x="292" y="76"/>
                    <a:pt x="292" y="76"/>
                  </a:cubicBezTo>
                  <a:cubicBezTo>
                    <a:pt x="292" y="14"/>
                    <a:pt x="257" y="0"/>
                    <a:pt x="198" y="0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35" y="0"/>
                    <a:pt x="0" y="14"/>
                    <a:pt x="0" y="76"/>
                  </a:cubicBezTo>
                  <a:cubicBezTo>
                    <a:pt x="0" y="138"/>
                    <a:pt x="0" y="138"/>
                    <a:pt x="0" y="138"/>
                  </a:cubicBezTo>
                  <a:close/>
                  <a:moveTo>
                    <a:pt x="67" y="96"/>
                  </a:moveTo>
                  <a:cubicBezTo>
                    <a:pt x="67" y="70"/>
                    <a:pt x="73" y="54"/>
                    <a:pt x="108" y="54"/>
                  </a:cubicBezTo>
                  <a:cubicBezTo>
                    <a:pt x="184" y="54"/>
                    <a:pt x="184" y="54"/>
                    <a:pt x="184" y="54"/>
                  </a:cubicBezTo>
                  <a:cubicBezTo>
                    <a:pt x="219" y="54"/>
                    <a:pt x="225" y="70"/>
                    <a:pt x="225" y="96"/>
                  </a:cubicBezTo>
                  <a:cubicBezTo>
                    <a:pt x="225" y="118"/>
                    <a:pt x="225" y="118"/>
                    <a:pt x="225" y="118"/>
                  </a:cubicBezTo>
                  <a:cubicBezTo>
                    <a:pt x="225" y="149"/>
                    <a:pt x="219" y="160"/>
                    <a:pt x="188" y="160"/>
                  </a:cubicBezTo>
                  <a:cubicBezTo>
                    <a:pt x="104" y="160"/>
                    <a:pt x="104" y="160"/>
                    <a:pt x="104" y="160"/>
                  </a:cubicBezTo>
                  <a:cubicBezTo>
                    <a:pt x="73" y="160"/>
                    <a:pt x="67" y="149"/>
                    <a:pt x="67" y="118"/>
                  </a:cubicBezTo>
                  <a:cubicBezTo>
                    <a:pt x="67" y="96"/>
                    <a:pt x="67" y="96"/>
                    <a:pt x="67" y="9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9" name="Footer Placeholder 4"/>
          <p:cNvSpPr txBox="1">
            <a:spLocks/>
          </p:cNvSpPr>
          <p:nvPr userDrawn="1"/>
        </p:nvSpPr>
        <p:spPr>
          <a:xfrm>
            <a:off x="515809" y="6513858"/>
            <a:ext cx="1413849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>
              <a:defRPr sz="6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defTabSz="914400">
              <a:defRPr/>
            </a:pPr>
            <a:r>
              <a:rPr lang="en-US" dirty="0">
                <a:solidFill>
                  <a:schemeClr val="tx2"/>
                </a:solidFill>
              </a:rPr>
              <a:t>© 2017 Halliburton.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68494996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ection Header 2"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6" name="Picture 2" descr="\\corp.halliburton.com\na\HOU\02\Data\RESOURCES\02 Templates\2016 Templates\Presentation Templates\images\20051215HALFW_2280-NO PATCH.jpg"/>
          <p:cNvPicPr>
            <a:picLocks noChangeAspect="1" noChangeArrowheads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93009" y="395351"/>
            <a:ext cx="5360521" cy="6070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6119814" y="1761126"/>
            <a:ext cx="5680074" cy="1827047"/>
          </a:xfrm>
        </p:spPr>
        <p:txBody>
          <a:bodyPr tIns="0" rIns="0" anchor="b" anchorCtr="0"/>
          <a:lstStyle>
            <a:lvl1pPr>
              <a:defRPr sz="2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6119813" y="3666489"/>
            <a:ext cx="5680075" cy="1207118"/>
          </a:xfrm>
        </p:spPr>
        <p:txBody>
          <a:bodyPr rIns="0"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grpSp>
        <p:nvGrpSpPr>
          <p:cNvPr id="21" name="Group 20"/>
          <p:cNvGrpSpPr/>
          <p:nvPr userDrawn="1"/>
        </p:nvGrpSpPr>
        <p:grpSpPr bwMode="black">
          <a:xfrm>
            <a:off x="10300329" y="6468077"/>
            <a:ext cx="1499559" cy="105663"/>
            <a:chOff x="3049039" y="-1112761"/>
            <a:chExt cx="3026848" cy="213284"/>
          </a:xfrm>
          <a:solidFill>
            <a:schemeClr val="accent1"/>
          </a:solidFill>
        </p:grpSpPr>
        <p:sp>
          <p:nvSpPr>
            <p:cNvPr id="22" name="Freeform 21"/>
            <p:cNvSpPr>
              <a:spLocks/>
            </p:cNvSpPr>
            <p:nvPr/>
          </p:nvSpPr>
          <p:spPr bwMode="black">
            <a:xfrm>
              <a:off x="5787154" y="-1110653"/>
              <a:ext cx="288733" cy="209068"/>
            </a:xfrm>
            <a:custGeom>
              <a:avLst/>
              <a:gdLst>
                <a:gd name="T0" fmla="*/ 0 w 685"/>
                <a:gd name="T1" fmla="*/ 496 h 496"/>
                <a:gd name="T2" fmla="*/ 154 w 685"/>
                <a:gd name="T3" fmla="*/ 496 h 496"/>
                <a:gd name="T4" fmla="*/ 154 w 685"/>
                <a:gd name="T5" fmla="*/ 135 h 496"/>
                <a:gd name="T6" fmla="*/ 156 w 685"/>
                <a:gd name="T7" fmla="*/ 135 h 496"/>
                <a:gd name="T8" fmla="*/ 446 w 685"/>
                <a:gd name="T9" fmla="*/ 496 h 496"/>
                <a:gd name="T10" fmla="*/ 685 w 685"/>
                <a:gd name="T11" fmla="*/ 496 h 496"/>
                <a:gd name="T12" fmla="*/ 685 w 685"/>
                <a:gd name="T13" fmla="*/ 0 h 496"/>
                <a:gd name="T14" fmla="*/ 531 w 685"/>
                <a:gd name="T15" fmla="*/ 0 h 496"/>
                <a:gd name="T16" fmla="*/ 531 w 685"/>
                <a:gd name="T17" fmla="*/ 361 h 496"/>
                <a:gd name="T18" fmla="*/ 529 w 685"/>
                <a:gd name="T19" fmla="*/ 361 h 496"/>
                <a:gd name="T20" fmla="*/ 239 w 685"/>
                <a:gd name="T21" fmla="*/ 0 h 496"/>
                <a:gd name="T22" fmla="*/ 0 w 685"/>
                <a:gd name="T23" fmla="*/ 0 h 496"/>
                <a:gd name="T24" fmla="*/ 0 w 685"/>
                <a:gd name="T25" fmla="*/ 496 h 496"/>
                <a:gd name="T26" fmla="*/ 0 w 685"/>
                <a:gd name="T27" fmla="*/ 496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85" h="496">
                  <a:moveTo>
                    <a:pt x="0" y="496"/>
                  </a:moveTo>
                  <a:lnTo>
                    <a:pt x="154" y="496"/>
                  </a:lnTo>
                  <a:lnTo>
                    <a:pt x="154" y="135"/>
                  </a:lnTo>
                  <a:lnTo>
                    <a:pt x="156" y="135"/>
                  </a:lnTo>
                  <a:lnTo>
                    <a:pt x="446" y="496"/>
                  </a:lnTo>
                  <a:lnTo>
                    <a:pt x="685" y="496"/>
                  </a:lnTo>
                  <a:lnTo>
                    <a:pt x="685" y="0"/>
                  </a:lnTo>
                  <a:lnTo>
                    <a:pt x="531" y="0"/>
                  </a:lnTo>
                  <a:lnTo>
                    <a:pt x="531" y="361"/>
                  </a:lnTo>
                  <a:lnTo>
                    <a:pt x="529" y="361"/>
                  </a:lnTo>
                  <a:lnTo>
                    <a:pt x="239" y="0"/>
                  </a:lnTo>
                  <a:lnTo>
                    <a:pt x="0" y="0"/>
                  </a:lnTo>
                  <a:lnTo>
                    <a:pt x="0" y="496"/>
                  </a:lnTo>
                  <a:lnTo>
                    <a:pt x="0" y="49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22"/>
            <p:cNvSpPr>
              <a:spLocks/>
            </p:cNvSpPr>
            <p:nvPr/>
          </p:nvSpPr>
          <p:spPr bwMode="black">
            <a:xfrm>
              <a:off x="3049039" y="-1110653"/>
              <a:ext cx="267658" cy="209068"/>
            </a:xfrm>
            <a:custGeom>
              <a:avLst/>
              <a:gdLst>
                <a:gd name="T0" fmla="*/ 0 w 635"/>
                <a:gd name="T1" fmla="*/ 496 h 496"/>
                <a:gd name="T2" fmla="*/ 153 w 635"/>
                <a:gd name="T3" fmla="*/ 496 h 496"/>
                <a:gd name="T4" fmla="*/ 153 w 635"/>
                <a:gd name="T5" fmla="*/ 309 h 496"/>
                <a:gd name="T6" fmla="*/ 479 w 635"/>
                <a:gd name="T7" fmla="*/ 309 h 496"/>
                <a:gd name="T8" fmla="*/ 479 w 635"/>
                <a:gd name="T9" fmla="*/ 496 h 496"/>
                <a:gd name="T10" fmla="*/ 635 w 635"/>
                <a:gd name="T11" fmla="*/ 496 h 496"/>
                <a:gd name="T12" fmla="*/ 635 w 635"/>
                <a:gd name="T13" fmla="*/ 0 h 496"/>
                <a:gd name="T14" fmla="*/ 479 w 635"/>
                <a:gd name="T15" fmla="*/ 0 h 496"/>
                <a:gd name="T16" fmla="*/ 479 w 635"/>
                <a:gd name="T17" fmla="*/ 177 h 496"/>
                <a:gd name="T18" fmla="*/ 153 w 635"/>
                <a:gd name="T19" fmla="*/ 177 h 496"/>
                <a:gd name="T20" fmla="*/ 153 w 635"/>
                <a:gd name="T21" fmla="*/ 0 h 496"/>
                <a:gd name="T22" fmla="*/ 0 w 635"/>
                <a:gd name="T23" fmla="*/ 0 h 496"/>
                <a:gd name="T24" fmla="*/ 0 w 635"/>
                <a:gd name="T25" fmla="*/ 496 h 496"/>
                <a:gd name="T26" fmla="*/ 0 w 635"/>
                <a:gd name="T27" fmla="*/ 496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35" h="496">
                  <a:moveTo>
                    <a:pt x="0" y="496"/>
                  </a:moveTo>
                  <a:lnTo>
                    <a:pt x="153" y="496"/>
                  </a:lnTo>
                  <a:lnTo>
                    <a:pt x="153" y="309"/>
                  </a:lnTo>
                  <a:lnTo>
                    <a:pt x="479" y="309"/>
                  </a:lnTo>
                  <a:lnTo>
                    <a:pt x="479" y="496"/>
                  </a:lnTo>
                  <a:lnTo>
                    <a:pt x="635" y="496"/>
                  </a:lnTo>
                  <a:lnTo>
                    <a:pt x="635" y="0"/>
                  </a:lnTo>
                  <a:lnTo>
                    <a:pt x="479" y="0"/>
                  </a:lnTo>
                  <a:lnTo>
                    <a:pt x="479" y="177"/>
                  </a:lnTo>
                  <a:lnTo>
                    <a:pt x="153" y="177"/>
                  </a:lnTo>
                  <a:lnTo>
                    <a:pt x="153" y="0"/>
                  </a:lnTo>
                  <a:lnTo>
                    <a:pt x="0" y="0"/>
                  </a:lnTo>
                  <a:lnTo>
                    <a:pt x="0" y="496"/>
                  </a:lnTo>
                  <a:lnTo>
                    <a:pt x="0" y="49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23"/>
            <p:cNvSpPr>
              <a:spLocks noEditPoints="1"/>
            </p:cNvSpPr>
            <p:nvPr/>
          </p:nvSpPr>
          <p:spPr bwMode="black">
            <a:xfrm>
              <a:off x="3339458" y="-1110653"/>
              <a:ext cx="316974" cy="209068"/>
            </a:xfrm>
            <a:custGeom>
              <a:avLst/>
              <a:gdLst>
                <a:gd name="T0" fmla="*/ 0 w 752"/>
                <a:gd name="T1" fmla="*/ 496 h 496"/>
                <a:gd name="T2" fmla="*/ 173 w 752"/>
                <a:gd name="T3" fmla="*/ 496 h 496"/>
                <a:gd name="T4" fmla="*/ 218 w 752"/>
                <a:gd name="T5" fmla="*/ 409 h 496"/>
                <a:gd name="T6" fmla="*/ 532 w 752"/>
                <a:gd name="T7" fmla="*/ 409 h 496"/>
                <a:gd name="T8" fmla="*/ 579 w 752"/>
                <a:gd name="T9" fmla="*/ 496 h 496"/>
                <a:gd name="T10" fmla="*/ 752 w 752"/>
                <a:gd name="T11" fmla="*/ 496 h 496"/>
                <a:gd name="T12" fmla="*/ 473 w 752"/>
                <a:gd name="T13" fmla="*/ 0 h 496"/>
                <a:gd name="T14" fmla="*/ 272 w 752"/>
                <a:gd name="T15" fmla="*/ 0 h 496"/>
                <a:gd name="T16" fmla="*/ 0 w 752"/>
                <a:gd name="T17" fmla="*/ 496 h 496"/>
                <a:gd name="T18" fmla="*/ 0 w 752"/>
                <a:gd name="T19" fmla="*/ 496 h 496"/>
                <a:gd name="T20" fmla="*/ 374 w 752"/>
                <a:gd name="T21" fmla="*/ 116 h 496"/>
                <a:gd name="T22" fmla="*/ 473 w 752"/>
                <a:gd name="T23" fmla="*/ 302 h 496"/>
                <a:gd name="T24" fmla="*/ 274 w 752"/>
                <a:gd name="T25" fmla="*/ 302 h 496"/>
                <a:gd name="T26" fmla="*/ 374 w 752"/>
                <a:gd name="T27" fmla="*/ 116 h 496"/>
                <a:gd name="T28" fmla="*/ 374 w 752"/>
                <a:gd name="T29" fmla="*/ 116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52" h="496">
                  <a:moveTo>
                    <a:pt x="0" y="496"/>
                  </a:moveTo>
                  <a:lnTo>
                    <a:pt x="173" y="496"/>
                  </a:lnTo>
                  <a:lnTo>
                    <a:pt x="218" y="409"/>
                  </a:lnTo>
                  <a:lnTo>
                    <a:pt x="532" y="409"/>
                  </a:lnTo>
                  <a:lnTo>
                    <a:pt x="579" y="496"/>
                  </a:lnTo>
                  <a:lnTo>
                    <a:pt x="752" y="496"/>
                  </a:lnTo>
                  <a:lnTo>
                    <a:pt x="473" y="0"/>
                  </a:lnTo>
                  <a:lnTo>
                    <a:pt x="272" y="0"/>
                  </a:lnTo>
                  <a:lnTo>
                    <a:pt x="0" y="496"/>
                  </a:lnTo>
                  <a:lnTo>
                    <a:pt x="0" y="496"/>
                  </a:lnTo>
                  <a:close/>
                  <a:moveTo>
                    <a:pt x="374" y="116"/>
                  </a:moveTo>
                  <a:lnTo>
                    <a:pt x="473" y="302"/>
                  </a:lnTo>
                  <a:lnTo>
                    <a:pt x="274" y="302"/>
                  </a:lnTo>
                  <a:lnTo>
                    <a:pt x="374" y="116"/>
                  </a:lnTo>
                  <a:lnTo>
                    <a:pt x="374" y="11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24"/>
            <p:cNvSpPr>
              <a:spLocks/>
            </p:cNvSpPr>
            <p:nvPr/>
          </p:nvSpPr>
          <p:spPr bwMode="black">
            <a:xfrm>
              <a:off x="3679193" y="-1110653"/>
              <a:ext cx="211176" cy="209068"/>
            </a:xfrm>
            <a:custGeom>
              <a:avLst/>
              <a:gdLst>
                <a:gd name="T0" fmla="*/ 0 w 501"/>
                <a:gd name="T1" fmla="*/ 496 h 496"/>
                <a:gd name="T2" fmla="*/ 501 w 501"/>
                <a:gd name="T3" fmla="*/ 496 h 496"/>
                <a:gd name="T4" fmla="*/ 501 w 501"/>
                <a:gd name="T5" fmla="*/ 368 h 496"/>
                <a:gd name="T6" fmla="*/ 154 w 501"/>
                <a:gd name="T7" fmla="*/ 368 h 496"/>
                <a:gd name="T8" fmla="*/ 154 w 501"/>
                <a:gd name="T9" fmla="*/ 0 h 496"/>
                <a:gd name="T10" fmla="*/ 0 w 501"/>
                <a:gd name="T11" fmla="*/ 0 h 496"/>
                <a:gd name="T12" fmla="*/ 0 w 501"/>
                <a:gd name="T13" fmla="*/ 496 h 496"/>
                <a:gd name="T14" fmla="*/ 0 w 501"/>
                <a:gd name="T15" fmla="*/ 496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01" h="496">
                  <a:moveTo>
                    <a:pt x="0" y="496"/>
                  </a:moveTo>
                  <a:lnTo>
                    <a:pt x="501" y="496"/>
                  </a:lnTo>
                  <a:lnTo>
                    <a:pt x="501" y="368"/>
                  </a:lnTo>
                  <a:lnTo>
                    <a:pt x="154" y="368"/>
                  </a:lnTo>
                  <a:lnTo>
                    <a:pt x="154" y="0"/>
                  </a:lnTo>
                  <a:lnTo>
                    <a:pt x="0" y="0"/>
                  </a:lnTo>
                  <a:lnTo>
                    <a:pt x="0" y="496"/>
                  </a:lnTo>
                  <a:lnTo>
                    <a:pt x="0" y="49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25"/>
            <p:cNvSpPr>
              <a:spLocks/>
            </p:cNvSpPr>
            <p:nvPr/>
          </p:nvSpPr>
          <p:spPr bwMode="black">
            <a:xfrm>
              <a:off x="3918188" y="-1110653"/>
              <a:ext cx="211176" cy="209068"/>
            </a:xfrm>
            <a:custGeom>
              <a:avLst/>
              <a:gdLst>
                <a:gd name="T0" fmla="*/ 0 w 501"/>
                <a:gd name="T1" fmla="*/ 496 h 496"/>
                <a:gd name="T2" fmla="*/ 501 w 501"/>
                <a:gd name="T3" fmla="*/ 496 h 496"/>
                <a:gd name="T4" fmla="*/ 501 w 501"/>
                <a:gd name="T5" fmla="*/ 368 h 496"/>
                <a:gd name="T6" fmla="*/ 154 w 501"/>
                <a:gd name="T7" fmla="*/ 368 h 496"/>
                <a:gd name="T8" fmla="*/ 154 w 501"/>
                <a:gd name="T9" fmla="*/ 0 h 496"/>
                <a:gd name="T10" fmla="*/ 0 w 501"/>
                <a:gd name="T11" fmla="*/ 0 h 496"/>
                <a:gd name="T12" fmla="*/ 0 w 501"/>
                <a:gd name="T13" fmla="*/ 496 h 496"/>
                <a:gd name="T14" fmla="*/ 0 w 501"/>
                <a:gd name="T15" fmla="*/ 496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01" h="496">
                  <a:moveTo>
                    <a:pt x="0" y="496"/>
                  </a:moveTo>
                  <a:lnTo>
                    <a:pt x="501" y="496"/>
                  </a:lnTo>
                  <a:lnTo>
                    <a:pt x="501" y="368"/>
                  </a:lnTo>
                  <a:lnTo>
                    <a:pt x="154" y="368"/>
                  </a:lnTo>
                  <a:lnTo>
                    <a:pt x="154" y="0"/>
                  </a:lnTo>
                  <a:lnTo>
                    <a:pt x="0" y="0"/>
                  </a:lnTo>
                  <a:lnTo>
                    <a:pt x="0" y="496"/>
                  </a:lnTo>
                  <a:lnTo>
                    <a:pt x="0" y="49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6"/>
            <p:cNvSpPr>
              <a:spLocks/>
            </p:cNvSpPr>
            <p:nvPr/>
          </p:nvSpPr>
          <p:spPr bwMode="black">
            <a:xfrm>
              <a:off x="4160134" y="-1110653"/>
              <a:ext cx="65755" cy="209068"/>
            </a:xfrm>
            <a:custGeom>
              <a:avLst/>
              <a:gdLst>
                <a:gd name="T0" fmla="*/ 0 w 156"/>
                <a:gd name="T1" fmla="*/ 496 h 496"/>
                <a:gd name="T2" fmla="*/ 156 w 156"/>
                <a:gd name="T3" fmla="*/ 496 h 496"/>
                <a:gd name="T4" fmla="*/ 156 w 156"/>
                <a:gd name="T5" fmla="*/ 0 h 496"/>
                <a:gd name="T6" fmla="*/ 0 w 156"/>
                <a:gd name="T7" fmla="*/ 0 h 496"/>
                <a:gd name="T8" fmla="*/ 0 w 156"/>
                <a:gd name="T9" fmla="*/ 496 h 496"/>
                <a:gd name="T10" fmla="*/ 0 w 156"/>
                <a:gd name="T11" fmla="*/ 496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6" h="496">
                  <a:moveTo>
                    <a:pt x="0" y="496"/>
                  </a:moveTo>
                  <a:lnTo>
                    <a:pt x="156" y="496"/>
                  </a:lnTo>
                  <a:lnTo>
                    <a:pt x="156" y="0"/>
                  </a:lnTo>
                  <a:lnTo>
                    <a:pt x="0" y="0"/>
                  </a:lnTo>
                  <a:lnTo>
                    <a:pt x="0" y="496"/>
                  </a:lnTo>
                  <a:lnTo>
                    <a:pt x="0" y="49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7"/>
            <p:cNvSpPr>
              <a:spLocks noEditPoints="1"/>
            </p:cNvSpPr>
            <p:nvPr/>
          </p:nvSpPr>
          <p:spPr bwMode="black">
            <a:xfrm>
              <a:off x="4273519" y="-1110653"/>
              <a:ext cx="271873" cy="209068"/>
            </a:xfrm>
            <a:custGeom>
              <a:avLst/>
              <a:gdLst>
                <a:gd name="T0" fmla="*/ 0 w 273"/>
                <a:gd name="T1" fmla="*/ 210 h 210"/>
                <a:gd name="T2" fmla="*/ 208 w 273"/>
                <a:gd name="T3" fmla="*/ 210 h 210"/>
                <a:gd name="T4" fmla="*/ 273 w 273"/>
                <a:gd name="T5" fmla="*/ 154 h 210"/>
                <a:gd name="T6" fmla="*/ 234 w 273"/>
                <a:gd name="T7" fmla="*/ 104 h 210"/>
                <a:gd name="T8" fmla="*/ 234 w 273"/>
                <a:gd name="T9" fmla="*/ 103 h 210"/>
                <a:gd name="T10" fmla="*/ 265 w 273"/>
                <a:gd name="T11" fmla="*/ 55 h 210"/>
                <a:gd name="T12" fmla="*/ 188 w 273"/>
                <a:gd name="T13" fmla="*/ 0 h 210"/>
                <a:gd name="T14" fmla="*/ 0 w 273"/>
                <a:gd name="T15" fmla="*/ 0 h 210"/>
                <a:gd name="T16" fmla="*/ 0 w 273"/>
                <a:gd name="T17" fmla="*/ 210 h 210"/>
                <a:gd name="T18" fmla="*/ 65 w 273"/>
                <a:gd name="T19" fmla="*/ 127 h 210"/>
                <a:gd name="T20" fmla="*/ 182 w 273"/>
                <a:gd name="T21" fmla="*/ 127 h 210"/>
                <a:gd name="T22" fmla="*/ 206 w 273"/>
                <a:gd name="T23" fmla="*/ 144 h 210"/>
                <a:gd name="T24" fmla="*/ 182 w 273"/>
                <a:gd name="T25" fmla="*/ 160 h 210"/>
                <a:gd name="T26" fmla="*/ 65 w 273"/>
                <a:gd name="T27" fmla="*/ 160 h 210"/>
                <a:gd name="T28" fmla="*/ 65 w 273"/>
                <a:gd name="T29" fmla="*/ 127 h 210"/>
                <a:gd name="T30" fmla="*/ 65 w 273"/>
                <a:gd name="T31" fmla="*/ 50 h 210"/>
                <a:gd name="T32" fmla="*/ 181 w 273"/>
                <a:gd name="T33" fmla="*/ 50 h 210"/>
                <a:gd name="T34" fmla="*/ 200 w 273"/>
                <a:gd name="T35" fmla="*/ 67 h 210"/>
                <a:gd name="T36" fmla="*/ 181 w 273"/>
                <a:gd name="T37" fmla="*/ 83 h 210"/>
                <a:gd name="T38" fmla="*/ 65 w 273"/>
                <a:gd name="T39" fmla="*/ 83 h 210"/>
                <a:gd name="T40" fmla="*/ 65 w 273"/>
                <a:gd name="T41" fmla="*/ 5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73" h="210">
                  <a:moveTo>
                    <a:pt x="0" y="210"/>
                  </a:moveTo>
                  <a:cubicBezTo>
                    <a:pt x="208" y="210"/>
                    <a:pt x="208" y="210"/>
                    <a:pt x="208" y="210"/>
                  </a:cubicBezTo>
                  <a:cubicBezTo>
                    <a:pt x="245" y="210"/>
                    <a:pt x="273" y="200"/>
                    <a:pt x="273" y="154"/>
                  </a:cubicBezTo>
                  <a:cubicBezTo>
                    <a:pt x="273" y="123"/>
                    <a:pt x="262" y="108"/>
                    <a:pt x="234" y="104"/>
                  </a:cubicBezTo>
                  <a:cubicBezTo>
                    <a:pt x="234" y="103"/>
                    <a:pt x="234" y="103"/>
                    <a:pt x="234" y="103"/>
                  </a:cubicBezTo>
                  <a:cubicBezTo>
                    <a:pt x="252" y="98"/>
                    <a:pt x="265" y="91"/>
                    <a:pt x="265" y="55"/>
                  </a:cubicBezTo>
                  <a:cubicBezTo>
                    <a:pt x="265" y="14"/>
                    <a:pt x="240" y="0"/>
                    <a:pt x="18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10"/>
                    <a:pt x="0" y="210"/>
                    <a:pt x="0" y="210"/>
                  </a:cubicBezTo>
                  <a:close/>
                  <a:moveTo>
                    <a:pt x="65" y="127"/>
                  </a:moveTo>
                  <a:cubicBezTo>
                    <a:pt x="182" y="127"/>
                    <a:pt x="182" y="127"/>
                    <a:pt x="182" y="127"/>
                  </a:cubicBezTo>
                  <a:cubicBezTo>
                    <a:pt x="196" y="127"/>
                    <a:pt x="206" y="130"/>
                    <a:pt x="206" y="144"/>
                  </a:cubicBezTo>
                  <a:cubicBezTo>
                    <a:pt x="206" y="156"/>
                    <a:pt x="196" y="160"/>
                    <a:pt x="182" y="160"/>
                  </a:cubicBezTo>
                  <a:cubicBezTo>
                    <a:pt x="65" y="160"/>
                    <a:pt x="65" y="160"/>
                    <a:pt x="65" y="160"/>
                  </a:cubicBezTo>
                  <a:cubicBezTo>
                    <a:pt x="65" y="127"/>
                    <a:pt x="65" y="127"/>
                    <a:pt x="65" y="127"/>
                  </a:cubicBezTo>
                  <a:close/>
                  <a:moveTo>
                    <a:pt x="65" y="50"/>
                  </a:moveTo>
                  <a:cubicBezTo>
                    <a:pt x="181" y="50"/>
                    <a:pt x="181" y="50"/>
                    <a:pt x="181" y="50"/>
                  </a:cubicBezTo>
                  <a:cubicBezTo>
                    <a:pt x="193" y="50"/>
                    <a:pt x="200" y="55"/>
                    <a:pt x="200" y="67"/>
                  </a:cubicBezTo>
                  <a:cubicBezTo>
                    <a:pt x="200" y="79"/>
                    <a:pt x="193" y="83"/>
                    <a:pt x="181" y="83"/>
                  </a:cubicBezTo>
                  <a:cubicBezTo>
                    <a:pt x="65" y="83"/>
                    <a:pt x="65" y="83"/>
                    <a:pt x="65" y="83"/>
                  </a:cubicBezTo>
                  <a:cubicBezTo>
                    <a:pt x="65" y="50"/>
                    <a:pt x="65" y="50"/>
                    <a:pt x="65" y="5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8"/>
            <p:cNvSpPr>
              <a:spLocks/>
            </p:cNvSpPr>
            <p:nvPr/>
          </p:nvSpPr>
          <p:spPr bwMode="black">
            <a:xfrm>
              <a:off x="4584171" y="-1110653"/>
              <a:ext cx="268079" cy="211176"/>
            </a:xfrm>
            <a:custGeom>
              <a:avLst/>
              <a:gdLst>
                <a:gd name="T0" fmla="*/ 0 w 269"/>
                <a:gd name="T1" fmla="*/ 135 h 212"/>
                <a:gd name="T2" fmla="*/ 88 w 269"/>
                <a:gd name="T3" fmla="*/ 212 h 212"/>
                <a:gd name="T4" fmla="*/ 181 w 269"/>
                <a:gd name="T5" fmla="*/ 212 h 212"/>
                <a:gd name="T6" fmla="*/ 269 w 269"/>
                <a:gd name="T7" fmla="*/ 135 h 212"/>
                <a:gd name="T8" fmla="*/ 269 w 269"/>
                <a:gd name="T9" fmla="*/ 0 h 212"/>
                <a:gd name="T10" fmla="*/ 203 w 269"/>
                <a:gd name="T11" fmla="*/ 0 h 212"/>
                <a:gd name="T12" fmla="*/ 203 w 269"/>
                <a:gd name="T13" fmla="*/ 121 h 212"/>
                <a:gd name="T14" fmla="*/ 167 w 269"/>
                <a:gd name="T15" fmla="*/ 158 h 212"/>
                <a:gd name="T16" fmla="*/ 102 w 269"/>
                <a:gd name="T17" fmla="*/ 158 h 212"/>
                <a:gd name="T18" fmla="*/ 66 w 269"/>
                <a:gd name="T19" fmla="*/ 121 h 212"/>
                <a:gd name="T20" fmla="*/ 66 w 269"/>
                <a:gd name="T21" fmla="*/ 0 h 212"/>
                <a:gd name="T22" fmla="*/ 0 w 269"/>
                <a:gd name="T23" fmla="*/ 0 h 212"/>
                <a:gd name="T24" fmla="*/ 0 w 269"/>
                <a:gd name="T25" fmla="*/ 135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69" h="212">
                  <a:moveTo>
                    <a:pt x="0" y="135"/>
                  </a:moveTo>
                  <a:cubicBezTo>
                    <a:pt x="0" y="187"/>
                    <a:pt x="28" y="212"/>
                    <a:pt x="88" y="212"/>
                  </a:cubicBezTo>
                  <a:cubicBezTo>
                    <a:pt x="181" y="212"/>
                    <a:pt x="181" y="212"/>
                    <a:pt x="181" y="212"/>
                  </a:cubicBezTo>
                  <a:cubicBezTo>
                    <a:pt x="241" y="212"/>
                    <a:pt x="269" y="187"/>
                    <a:pt x="269" y="135"/>
                  </a:cubicBezTo>
                  <a:cubicBezTo>
                    <a:pt x="269" y="0"/>
                    <a:pt x="269" y="0"/>
                    <a:pt x="269" y="0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203" y="121"/>
                    <a:pt x="203" y="121"/>
                    <a:pt x="203" y="121"/>
                  </a:cubicBezTo>
                  <a:cubicBezTo>
                    <a:pt x="203" y="148"/>
                    <a:pt x="194" y="158"/>
                    <a:pt x="167" y="158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75" y="158"/>
                    <a:pt x="66" y="148"/>
                    <a:pt x="66" y="121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35"/>
                    <a:pt x="0" y="135"/>
                    <a:pt x="0" y="1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9"/>
            <p:cNvSpPr>
              <a:spLocks noEditPoints="1"/>
            </p:cNvSpPr>
            <p:nvPr/>
          </p:nvSpPr>
          <p:spPr bwMode="black">
            <a:xfrm>
              <a:off x="4896086" y="-1110653"/>
              <a:ext cx="259649" cy="209068"/>
            </a:xfrm>
            <a:custGeom>
              <a:avLst/>
              <a:gdLst>
                <a:gd name="T0" fmla="*/ 65 w 261"/>
                <a:gd name="T1" fmla="*/ 52 h 210"/>
                <a:gd name="T2" fmla="*/ 168 w 261"/>
                <a:gd name="T3" fmla="*/ 52 h 210"/>
                <a:gd name="T4" fmla="*/ 198 w 261"/>
                <a:gd name="T5" fmla="*/ 74 h 210"/>
                <a:gd name="T6" fmla="*/ 198 w 261"/>
                <a:gd name="T7" fmla="*/ 81 h 210"/>
                <a:gd name="T8" fmla="*/ 173 w 261"/>
                <a:gd name="T9" fmla="*/ 103 h 210"/>
                <a:gd name="T10" fmla="*/ 65 w 261"/>
                <a:gd name="T11" fmla="*/ 103 h 210"/>
                <a:gd name="T12" fmla="*/ 65 w 261"/>
                <a:gd name="T13" fmla="*/ 52 h 210"/>
                <a:gd name="T14" fmla="*/ 0 w 261"/>
                <a:gd name="T15" fmla="*/ 210 h 210"/>
                <a:gd name="T16" fmla="*/ 65 w 261"/>
                <a:gd name="T17" fmla="*/ 210 h 210"/>
                <a:gd name="T18" fmla="*/ 65 w 261"/>
                <a:gd name="T19" fmla="*/ 155 h 210"/>
                <a:gd name="T20" fmla="*/ 168 w 261"/>
                <a:gd name="T21" fmla="*/ 155 h 210"/>
                <a:gd name="T22" fmla="*/ 195 w 261"/>
                <a:gd name="T23" fmla="*/ 185 h 210"/>
                <a:gd name="T24" fmla="*/ 195 w 261"/>
                <a:gd name="T25" fmla="*/ 210 h 210"/>
                <a:gd name="T26" fmla="*/ 260 w 261"/>
                <a:gd name="T27" fmla="*/ 210 h 210"/>
                <a:gd name="T28" fmla="*/ 260 w 261"/>
                <a:gd name="T29" fmla="*/ 174 h 210"/>
                <a:gd name="T30" fmla="*/ 225 w 261"/>
                <a:gd name="T31" fmla="*/ 128 h 210"/>
                <a:gd name="T32" fmla="*/ 225 w 261"/>
                <a:gd name="T33" fmla="*/ 127 h 210"/>
                <a:gd name="T34" fmla="*/ 261 w 261"/>
                <a:gd name="T35" fmla="*/ 76 h 210"/>
                <a:gd name="T36" fmla="*/ 261 w 261"/>
                <a:gd name="T37" fmla="*/ 62 h 210"/>
                <a:gd name="T38" fmla="*/ 197 w 261"/>
                <a:gd name="T39" fmla="*/ 0 h 210"/>
                <a:gd name="T40" fmla="*/ 0 w 261"/>
                <a:gd name="T41" fmla="*/ 0 h 210"/>
                <a:gd name="T42" fmla="*/ 0 w 261"/>
                <a:gd name="T43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61" h="210">
                  <a:moveTo>
                    <a:pt x="65" y="52"/>
                  </a:moveTo>
                  <a:cubicBezTo>
                    <a:pt x="168" y="52"/>
                    <a:pt x="168" y="52"/>
                    <a:pt x="168" y="52"/>
                  </a:cubicBezTo>
                  <a:cubicBezTo>
                    <a:pt x="188" y="52"/>
                    <a:pt x="198" y="56"/>
                    <a:pt x="198" y="74"/>
                  </a:cubicBezTo>
                  <a:cubicBezTo>
                    <a:pt x="198" y="81"/>
                    <a:pt x="198" y="81"/>
                    <a:pt x="198" y="81"/>
                  </a:cubicBezTo>
                  <a:cubicBezTo>
                    <a:pt x="198" y="96"/>
                    <a:pt x="191" y="103"/>
                    <a:pt x="173" y="103"/>
                  </a:cubicBezTo>
                  <a:cubicBezTo>
                    <a:pt x="65" y="103"/>
                    <a:pt x="65" y="103"/>
                    <a:pt x="65" y="103"/>
                  </a:cubicBezTo>
                  <a:cubicBezTo>
                    <a:pt x="65" y="52"/>
                    <a:pt x="65" y="52"/>
                    <a:pt x="65" y="52"/>
                  </a:cubicBezTo>
                  <a:close/>
                  <a:moveTo>
                    <a:pt x="0" y="210"/>
                  </a:moveTo>
                  <a:cubicBezTo>
                    <a:pt x="65" y="210"/>
                    <a:pt x="65" y="210"/>
                    <a:pt x="65" y="210"/>
                  </a:cubicBezTo>
                  <a:cubicBezTo>
                    <a:pt x="65" y="155"/>
                    <a:pt x="65" y="155"/>
                    <a:pt x="65" y="155"/>
                  </a:cubicBezTo>
                  <a:cubicBezTo>
                    <a:pt x="168" y="155"/>
                    <a:pt x="168" y="155"/>
                    <a:pt x="168" y="155"/>
                  </a:cubicBezTo>
                  <a:cubicBezTo>
                    <a:pt x="188" y="155"/>
                    <a:pt x="195" y="163"/>
                    <a:pt x="195" y="185"/>
                  </a:cubicBezTo>
                  <a:cubicBezTo>
                    <a:pt x="195" y="210"/>
                    <a:pt x="195" y="210"/>
                    <a:pt x="195" y="210"/>
                  </a:cubicBezTo>
                  <a:cubicBezTo>
                    <a:pt x="260" y="210"/>
                    <a:pt x="260" y="210"/>
                    <a:pt x="260" y="210"/>
                  </a:cubicBezTo>
                  <a:cubicBezTo>
                    <a:pt x="260" y="174"/>
                    <a:pt x="260" y="174"/>
                    <a:pt x="260" y="174"/>
                  </a:cubicBezTo>
                  <a:cubicBezTo>
                    <a:pt x="260" y="140"/>
                    <a:pt x="244" y="131"/>
                    <a:pt x="225" y="128"/>
                  </a:cubicBezTo>
                  <a:cubicBezTo>
                    <a:pt x="225" y="127"/>
                    <a:pt x="225" y="127"/>
                    <a:pt x="225" y="127"/>
                  </a:cubicBezTo>
                  <a:cubicBezTo>
                    <a:pt x="255" y="120"/>
                    <a:pt x="261" y="104"/>
                    <a:pt x="261" y="76"/>
                  </a:cubicBezTo>
                  <a:cubicBezTo>
                    <a:pt x="261" y="62"/>
                    <a:pt x="261" y="62"/>
                    <a:pt x="261" y="62"/>
                  </a:cubicBezTo>
                  <a:cubicBezTo>
                    <a:pt x="261" y="25"/>
                    <a:pt x="248" y="0"/>
                    <a:pt x="19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10"/>
                    <a:pt x="0" y="210"/>
                    <a:pt x="0" y="2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44"/>
            <p:cNvSpPr>
              <a:spLocks/>
            </p:cNvSpPr>
            <p:nvPr/>
          </p:nvSpPr>
          <p:spPr bwMode="black">
            <a:xfrm>
              <a:off x="5184819" y="-1110653"/>
              <a:ext cx="247847" cy="209068"/>
            </a:xfrm>
            <a:custGeom>
              <a:avLst/>
              <a:gdLst>
                <a:gd name="T0" fmla="*/ 0 w 588"/>
                <a:gd name="T1" fmla="*/ 123 h 496"/>
                <a:gd name="T2" fmla="*/ 217 w 588"/>
                <a:gd name="T3" fmla="*/ 123 h 496"/>
                <a:gd name="T4" fmla="*/ 217 w 588"/>
                <a:gd name="T5" fmla="*/ 496 h 496"/>
                <a:gd name="T6" fmla="*/ 371 w 588"/>
                <a:gd name="T7" fmla="*/ 496 h 496"/>
                <a:gd name="T8" fmla="*/ 371 w 588"/>
                <a:gd name="T9" fmla="*/ 123 h 496"/>
                <a:gd name="T10" fmla="*/ 588 w 588"/>
                <a:gd name="T11" fmla="*/ 123 h 496"/>
                <a:gd name="T12" fmla="*/ 588 w 588"/>
                <a:gd name="T13" fmla="*/ 0 h 496"/>
                <a:gd name="T14" fmla="*/ 0 w 588"/>
                <a:gd name="T15" fmla="*/ 0 h 496"/>
                <a:gd name="T16" fmla="*/ 0 w 588"/>
                <a:gd name="T17" fmla="*/ 123 h 496"/>
                <a:gd name="T18" fmla="*/ 0 w 588"/>
                <a:gd name="T19" fmla="*/ 123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88" h="496">
                  <a:moveTo>
                    <a:pt x="0" y="123"/>
                  </a:moveTo>
                  <a:lnTo>
                    <a:pt x="217" y="123"/>
                  </a:lnTo>
                  <a:lnTo>
                    <a:pt x="217" y="496"/>
                  </a:lnTo>
                  <a:lnTo>
                    <a:pt x="371" y="496"/>
                  </a:lnTo>
                  <a:lnTo>
                    <a:pt x="371" y="123"/>
                  </a:lnTo>
                  <a:lnTo>
                    <a:pt x="588" y="123"/>
                  </a:lnTo>
                  <a:lnTo>
                    <a:pt x="588" y="0"/>
                  </a:lnTo>
                  <a:lnTo>
                    <a:pt x="0" y="0"/>
                  </a:lnTo>
                  <a:lnTo>
                    <a:pt x="0" y="123"/>
                  </a:lnTo>
                  <a:lnTo>
                    <a:pt x="0" y="12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45"/>
            <p:cNvSpPr>
              <a:spLocks noEditPoints="1"/>
            </p:cNvSpPr>
            <p:nvPr/>
          </p:nvSpPr>
          <p:spPr bwMode="black">
            <a:xfrm>
              <a:off x="5456692" y="-1112761"/>
              <a:ext cx="290419" cy="213283"/>
            </a:xfrm>
            <a:custGeom>
              <a:avLst/>
              <a:gdLst>
                <a:gd name="T0" fmla="*/ 0 w 292"/>
                <a:gd name="T1" fmla="*/ 138 h 214"/>
                <a:gd name="T2" fmla="*/ 94 w 292"/>
                <a:gd name="T3" fmla="*/ 214 h 214"/>
                <a:gd name="T4" fmla="*/ 198 w 292"/>
                <a:gd name="T5" fmla="*/ 214 h 214"/>
                <a:gd name="T6" fmla="*/ 292 w 292"/>
                <a:gd name="T7" fmla="*/ 138 h 214"/>
                <a:gd name="T8" fmla="*/ 292 w 292"/>
                <a:gd name="T9" fmla="*/ 76 h 214"/>
                <a:gd name="T10" fmla="*/ 198 w 292"/>
                <a:gd name="T11" fmla="*/ 0 h 214"/>
                <a:gd name="T12" fmla="*/ 94 w 292"/>
                <a:gd name="T13" fmla="*/ 0 h 214"/>
                <a:gd name="T14" fmla="*/ 0 w 292"/>
                <a:gd name="T15" fmla="*/ 76 h 214"/>
                <a:gd name="T16" fmla="*/ 0 w 292"/>
                <a:gd name="T17" fmla="*/ 138 h 214"/>
                <a:gd name="T18" fmla="*/ 67 w 292"/>
                <a:gd name="T19" fmla="*/ 96 h 214"/>
                <a:gd name="T20" fmla="*/ 108 w 292"/>
                <a:gd name="T21" fmla="*/ 54 h 214"/>
                <a:gd name="T22" fmla="*/ 184 w 292"/>
                <a:gd name="T23" fmla="*/ 54 h 214"/>
                <a:gd name="T24" fmla="*/ 225 w 292"/>
                <a:gd name="T25" fmla="*/ 96 h 214"/>
                <a:gd name="T26" fmla="*/ 225 w 292"/>
                <a:gd name="T27" fmla="*/ 118 h 214"/>
                <a:gd name="T28" fmla="*/ 188 w 292"/>
                <a:gd name="T29" fmla="*/ 160 h 214"/>
                <a:gd name="T30" fmla="*/ 104 w 292"/>
                <a:gd name="T31" fmla="*/ 160 h 214"/>
                <a:gd name="T32" fmla="*/ 67 w 292"/>
                <a:gd name="T33" fmla="*/ 118 h 214"/>
                <a:gd name="T34" fmla="*/ 67 w 292"/>
                <a:gd name="T35" fmla="*/ 96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92" h="214">
                  <a:moveTo>
                    <a:pt x="0" y="138"/>
                  </a:moveTo>
                  <a:cubicBezTo>
                    <a:pt x="0" y="200"/>
                    <a:pt x="35" y="214"/>
                    <a:pt x="94" y="214"/>
                  </a:cubicBezTo>
                  <a:cubicBezTo>
                    <a:pt x="198" y="214"/>
                    <a:pt x="198" y="214"/>
                    <a:pt x="198" y="214"/>
                  </a:cubicBezTo>
                  <a:cubicBezTo>
                    <a:pt x="257" y="214"/>
                    <a:pt x="292" y="200"/>
                    <a:pt x="292" y="138"/>
                  </a:cubicBezTo>
                  <a:cubicBezTo>
                    <a:pt x="292" y="76"/>
                    <a:pt x="292" y="76"/>
                    <a:pt x="292" y="76"/>
                  </a:cubicBezTo>
                  <a:cubicBezTo>
                    <a:pt x="292" y="14"/>
                    <a:pt x="257" y="0"/>
                    <a:pt x="198" y="0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35" y="0"/>
                    <a:pt x="0" y="14"/>
                    <a:pt x="0" y="76"/>
                  </a:cubicBezTo>
                  <a:cubicBezTo>
                    <a:pt x="0" y="138"/>
                    <a:pt x="0" y="138"/>
                    <a:pt x="0" y="138"/>
                  </a:cubicBezTo>
                  <a:close/>
                  <a:moveTo>
                    <a:pt x="67" y="96"/>
                  </a:moveTo>
                  <a:cubicBezTo>
                    <a:pt x="67" y="70"/>
                    <a:pt x="73" y="54"/>
                    <a:pt x="108" y="54"/>
                  </a:cubicBezTo>
                  <a:cubicBezTo>
                    <a:pt x="184" y="54"/>
                    <a:pt x="184" y="54"/>
                    <a:pt x="184" y="54"/>
                  </a:cubicBezTo>
                  <a:cubicBezTo>
                    <a:pt x="219" y="54"/>
                    <a:pt x="225" y="70"/>
                    <a:pt x="225" y="96"/>
                  </a:cubicBezTo>
                  <a:cubicBezTo>
                    <a:pt x="225" y="118"/>
                    <a:pt x="225" y="118"/>
                    <a:pt x="225" y="118"/>
                  </a:cubicBezTo>
                  <a:cubicBezTo>
                    <a:pt x="225" y="149"/>
                    <a:pt x="219" y="160"/>
                    <a:pt x="188" y="160"/>
                  </a:cubicBezTo>
                  <a:cubicBezTo>
                    <a:pt x="104" y="160"/>
                    <a:pt x="104" y="160"/>
                    <a:pt x="104" y="160"/>
                  </a:cubicBezTo>
                  <a:cubicBezTo>
                    <a:pt x="73" y="160"/>
                    <a:pt x="67" y="149"/>
                    <a:pt x="67" y="118"/>
                  </a:cubicBezTo>
                  <a:cubicBezTo>
                    <a:pt x="67" y="96"/>
                    <a:pt x="67" y="96"/>
                    <a:pt x="67" y="9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9" name="Footer Placeholder 4"/>
          <p:cNvSpPr txBox="1">
            <a:spLocks/>
          </p:cNvSpPr>
          <p:nvPr userDrawn="1"/>
        </p:nvSpPr>
        <p:spPr>
          <a:xfrm>
            <a:off x="515809" y="6513858"/>
            <a:ext cx="1413849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>
              <a:defRPr sz="6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defTabSz="914400">
              <a:defRPr/>
            </a:pPr>
            <a:r>
              <a:rPr lang="en-US" dirty="0">
                <a:solidFill>
                  <a:schemeClr val="tx2"/>
                </a:solidFill>
              </a:rPr>
              <a:t>© 2017 Halliburton.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57990607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3"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" y="1"/>
            <a:ext cx="12188824" cy="618259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grpSp>
        <p:nvGrpSpPr>
          <p:cNvPr id="20" name="Group 19"/>
          <p:cNvGrpSpPr/>
          <p:nvPr userDrawn="1"/>
        </p:nvGrpSpPr>
        <p:grpSpPr bwMode="black">
          <a:xfrm>
            <a:off x="10300329" y="6468077"/>
            <a:ext cx="1499559" cy="105663"/>
            <a:chOff x="3049039" y="-1112761"/>
            <a:chExt cx="3026848" cy="213284"/>
          </a:xfrm>
          <a:solidFill>
            <a:schemeClr val="accent1"/>
          </a:solidFill>
        </p:grpSpPr>
        <p:sp>
          <p:nvSpPr>
            <p:cNvPr id="21" name="Freeform 20"/>
            <p:cNvSpPr>
              <a:spLocks/>
            </p:cNvSpPr>
            <p:nvPr/>
          </p:nvSpPr>
          <p:spPr bwMode="black">
            <a:xfrm>
              <a:off x="5787154" y="-1110653"/>
              <a:ext cx="288733" cy="209068"/>
            </a:xfrm>
            <a:custGeom>
              <a:avLst/>
              <a:gdLst>
                <a:gd name="T0" fmla="*/ 0 w 685"/>
                <a:gd name="T1" fmla="*/ 496 h 496"/>
                <a:gd name="T2" fmla="*/ 154 w 685"/>
                <a:gd name="T3" fmla="*/ 496 h 496"/>
                <a:gd name="T4" fmla="*/ 154 w 685"/>
                <a:gd name="T5" fmla="*/ 135 h 496"/>
                <a:gd name="T6" fmla="*/ 156 w 685"/>
                <a:gd name="T7" fmla="*/ 135 h 496"/>
                <a:gd name="T8" fmla="*/ 446 w 685"/>
                <a:gd name="T9" fmla="*/ 496 h 496"/>
                <a:gd name="T10" fmla="*/ 685 w 685"/>
                <a:gd name="T11" fmla="*/ 496 h 496"/>
                <a:gd name="T12" fmla="*/ 685 w 685"/>
                <a:gd name="T13" fmla="*/ 0 h 496"/>
                <a:gd name="T14" fmla="*/ 531 w 685"/>
                <a:gd name="T15" fmla="*/ 0 h 496"/>
                <a:gd name="T16" fmla="*/ 531 w 685"/>
                <a:gd name="T17" fmla="*/ 361 h 496"/>
                <a:gd name="T18" fmla="*/ 529 w 685"/>
                <a:gd name="T19" fmla="*/ 361 h 496"/>
                <a:gd name="T20" fmla="*/ 239 w 685"/>
                <a:gd name="T21" fmla="*/ 0 h 496"/>
                <a:gd name="T22" fmla="*/ 0 w 685"/>
                <a:gd name="T23" fmla="*/ 0 h 496"/>
                <a:gd name="T24" fmla="*/ 0 w 685"/>
                <a:gd name="T25" fmla="*/ 496 h 496"/>
                <a:gd name="T26" fmla="*/ 0 w 685"/>
                <a:gd name="T27" fmla="*/ 496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85" h="496">
                  <a:moveTo>
                    <a:pt x="0" y="496"/>
                  </a:moveTo>
                  <a:lnTo>
                    <a:pt x="154" y="496"/>
                  </a:lnTo>
                  <a:lnTo>
                    <a:pt x="154" y="135"/>
                  </a:lnTo>
                  <a:lnTo>
                    <a:pt x="156" y="135"/>
                  </a:lnTo>
                  <a:lnTo>
                    <a:pt x="446" y="496"/>
                  </a:lnTo>
                  <a:lnTo>
                    <a:pt x="685" y="496"/>
                  </a:lnTo>
                  <a:lnTo>
                    <a:pt x="685" y="0"/>
                  </a:lnTo>
                  <a:lnTo>
                    <a:pt x="531" y="0"/>
                  </a:lnTo>
                  <a:lnTo>
                    <a:pt x="531" y="361"/>
                  </a:lnTo>
                  <a:lnTo>
                    <a:pt x="529" y="361"/>
                  </a:lnTo>
                  <a:lnTo>
                    <a:pt x="239" y="0"/>
                  </a:lnTo>
                  <a:lnTo>
                    <a:pt x="0" y="0"/>
                  </a:lnTo>
                  <a:lnTo>
                    <a:pt x="0" y="496"/>
                  </a:lnTo>
                  <a:lnTo>
                    <a:pt x="0" y="49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21"/>
            <p:cNvSpPr>
              <a:spLocks/>
            </p:cNvSpPr>
            <p:nvPr/>
          </p:nvSpPr>
          <p:spPr bwMode="black">
            <a:xfrm>
              <a:off x="3049039" y="-1110653"/>
              <a:ext cx="267658" cy="209068"/>
            </a:xfrm>
            <a:custGeom>
              <a:avLst/>
              <a:gdLst>
                <a:gd name="T0" fmla="*/ 0 w 635"/>
                <a:gd name="T1" fmla="*/ 496 h 496"/>
                <a:gd name="T2" fmla="*/ 153 w 635"/>
                <a:gd name="T3" fmla="*/ 496 h 496"/>
                <a:gd name="T4" fmla="*/ 153 w 635"/>
                <a:gd name="T5" fmla="*/ 309 h 496"/>
                <a:gd name="T6" fmla="*/ 479 w 635"/>
                <a:gd name="T7" fmla="*/ 309 h 496"/>
                <a:gd name="T8" fmla="*/ 479 w 635"/>
                <a:gd name="T9" fmla="*/ 496 h 496"/>
                <a:gd name="T10" fmla="*/ 635 w 635"/>
                <a:gd name="T11" fmla="*/ 496 h 496"/>
                <a:gd name="T12" fmla="*/ 635 w 635"/>
                <a:gd name="T13" fmla="*/ 0 h 496"/>
                <a:gd name="T14" fmla="*/ 479 w 635"/>
                <a:gd name="T15" fmla="*/ 0 h 496"/>
                <a:gd name="T16" fmla="*/ 479 w 635"/>
                <a:gd name="T17" fmla="*/ 177 h 496"/>
                <a:gd name="T18" fmla="*/ 153 w 635"/>
                <a:gd name="T19" fmla="*/ 177 h 496"/>
                <a:gd name="T20" fmla="*/ 153 w 635"/>
                <a:gd name="T21" fmla="*/ 0 h 496"/>
                <a:gd name="T22" fmla="*/ 0 w 635"/>
                <a:gd name="T23" fmla="*/ 0 h 496"/>
                <a:gd name="T24" fmla="*/ 0 w 635"/>
                <a:gd name="T25" fmla="*/ 496 h 496"/>
                <a:gd name="T26" fmla="*/ 0 w 635"/>
                <a:gd name="T27" fmla="*/ 496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35" h="496">
                  <a:moveTo>
                    <a:pt x="0" y="496"/>
                  </a:moveTo>
                  <a:lnTo>
                    <a:pt x="153" y="496"/>
                  </a:lnTo>
                  <a:lnTo>
                    <a:pt x="153" y="309"/>
                  </a:lnTo>
                  <a:lnTo>
                    <a:pt x="479" y="309"/>
                  </a:lnTo>
                  <a:lnTo>
                    <a:pt x="479" y="496"/>
                  </a:lnTo>
                  <a:lnTo>
                    <a:pt x="635" y="496"/>
                  </a:lnTo>
                  <a:lnTo>
                    <a:pt x="635" y="0"/>
                  </a:lnTo>
                  <a:lnTo>
                    <a:pt x="479" y="0"/>
                  </a:lnTo>
                  <a:lnTo>
                    <a:pt x="479" y="177"/>
                  </a:lnTo>
                  <a:lnTo>
                    <a:pt x="153" y="177"/>
                  </a:lnTo>
                  <a:lnTo>
                    <a:pt x="153" y="0"/>
                  </a:lnTo>
                  <a:lnTo>
                    <a:pt x="0" y="0"/>
                  </a:lnTo>
                  <a:lnTo>
                    <a:pt x="0" y="496"/>
                  </a:lnTo>
                  <a:lnTo>
                    <a:pt x="0" y="49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22"/>
            <p:cNvSpPr>
              <a:spLocks noEditPoints="1"/>
            </p:cNvSpPr>
            <p:nvPr/>
          </p:nvSpPr>
          <p:spPr bwMode="black">
            <a:xfrm>
              <a:off x="3339458" y="-1110653"/>
              <a:ext cx="316974" cy="209068"/>
            </a:xfrm>
            <a:custGeom>
              <a:avLst/>
              <a:gdLst>
                <a:gd name="T0" fmla="*/ 0 w 752"/>
                <a:gd name="T1" fmla="*/ 496 h 496"/>
                <a:gd name="T2" fmla="*/ 173 w 752"/>
                <a:gd name="T3" fmla="*/ 496 h 496"/>
                <a:gd name="T4" fmla="*/ 218 w 752"/>
                <a:gd name="T5" fmla="*/ 409 h 496"/>
                <a:gd name="T6" fmla="*/ 532 w 752"/>
                <a:gd name="T7" fmla="*/ 409 h 496"/>
                <a:gd name="T8" fmla="*/ 579 w 752"/>
                <a:gd name="T9" fmla="*/ 496 h 496"/>
                <a:gd name="T10" fmla="*/ 752 w 752"/>
                <a:gd name="T11" fmla="*/ 496 h 496"/>
                <a:gd name="T12" fmla="*/ 473 w 752"/>
                <a:gd name="T13" fmla="*/ 0 h 496"/>
                <a:gd name="T14" fmla="*/ 272 w 752"/>
                <a:gd name="T15" fmla="*/ 0 h 496"/>
                <a:gd name="T16" fmla="*/ 0 w 752"/>
                <a:gd name="T17" fmla="*/ 496 h 496"/>
                <a:gd name="T18" fmla="*/ 0 w 752"/>
                <a:gd name="T19" fmla="*/ 496 h 496"/>
                <a:gd name="T20" fmla="*/ 374 w 752"/>
                <a:gd name="T21" fmla="*/ 116 h 496"/>
                <a:gd name="T22" fmla="*/ 473 w 752"/>
                <a:gd name="T23" fmla="*/ 302 h 496"/>
                <a:gd name="T24" fmla="*/ 274 w 752"/>
                <a:gd name="T25" fmla="*/ 302 h 496"/>
                <a:gd name="T26" fmla="*/ 374 w 752"/>
                <a:gd name="T27" fmla="*/ 116 h 496"/>
                <a:gd name="T28" fmla="*/ 374 w 752"/>
                <a:gd name="T29" fmla="*/ 116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52" h="496">
                  <a:moveTo>
                    <a:pt x="0" y="496"/>
                  </a:moveTo>
                  <a:lnTo>
                    <a:pt x="173" y="496"/>
                  </a:lnTo>
                  <a:lnTo>
                    <a:pt x="218" y="409"/>
                  </a:lnTo>
                  <a:lnTo>
                    <a:pt x="532" y="409"/>
                  </a:lnTo>
                  <a:lnTo>
                    <a:pt x="579" y="496"/>
                  </a:lnTo>
                  <a:lnTo>
                    <a:pt x="752" y="496"/>
                  </a:lnTo>
                  <a:lnTo>
                    <a:pt x="473" y="0"/>
                  </a:lnTo>
                  <a:lnTo>
                    <a:pt x="272" y="0"/>
                  </a:lnTo>
                  <a:lnTo>
                    <a:pt x="0" y="496"/>
                  </a:lnTo>
                  <a:lnTo>
                    <a:pt x="0" y="496"/>
                  </a:lnTo>
                  <a:close/>
                  <a:moveTo>
                    <a:pt x="374" y="116"/>
                  </a:moveTo>
                  <a:lnTo>
                    <a:pt x="473" y="302"/>
                  </a:lnTo>
                  <a:lnTo>
                    <a:pt x="274" y="302"/>
                  </a:lnTo>
                  <a:lnTo>
                    <a:pt x="374" y="116"/>
                  </a:lnTo>
                  <a:lnTo>
                    <a:pt x="374" y="11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23"/>
            <p:cNvSpPr>
              <a:spLocks/>
            </p:cNvSpPr>
            <p:nvPr/>
          </p:nvSpPr>
          <p:spPr bwMode="black">
            <a:xfrm>
              <a:off x="3679193" y="-1110653"/>
              <a:ext cx="211176" cy="209068"/>
            </a:xfrm>
            <a:custGeom>
              <a:avLst/>
              <a:gdLst>
                <a:gd name="T0" fmla="*/ 0 w 501"/>
                <a:gd name="T1" fmla="*/ 496 h 496"/>
                <a:gd name="T2" fmla="*/ 501 w 501"/>
                <a:gd name="T3" fmla="*/ 496 h 496"/>
                <a:gd name="T4" fmla="*/ 501 w 501"/>
                <a:gd name="T5" fmla="*/ 368 h 496"/>
                <a:gd name="T6" fmla="*/ 154 w 501"/>
                <a:gd name="T7" fmla="*/ 368 h 496"/>
                <a:gd name="T8" fmla="*/ 154 w 501"/>
                <a:gd name="T9" fmla="*/ 0 h 496"/>
                <a:gd name="T10" fmla="*/ 0 w 501"/>
                <a:gd name="T11" fmla="*/ 0 h 496"/>
                <a:gd name="T12" fmla="*/ 0 w 501"/>
                <a:gd name="T13" fmla="*/ 496 h 496"/>
                <a:gd name="T14" fmla="*/ 0 w 501"/>
                <a:gd name="T15" fmla="*/ 496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01" h="496">
                  <a:moveTo>
                    <a:pt x="0" y="496"/>
                  </a:moveTo>
                  <a:lnTo>
                    <a:pt x="501" y="496"/>
                  </a:lnTo>
                  <a:lnTo>
                    <a:pt x="501" y="368"/>
                  </a:lnTo>
                  <a:lnTo>
                    <a:pt x="154" y="368"/>
                  </a:lnTo>
                  <a:lnTo>
                    <a:pt x="154" y="0"/>
                  </a:lnTo>
                  <a:lnTo>
                    <a:pt x="0" y="0"/>
                  </a:lnTo>
                  <a:lnTo>
                    <a:pt x="0" y="496"/>
                  </a:lnTo>
                  <a:lnTo>
                    <a:pt x="0" y="49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24"/>
            <p:cNvSpPr>
              <a:spLocks/>
            </p:cNvSpPr>
            <p:nvPr/>
          </p:nvSpPr>
          <p:spPr bwMode="black">
            <a:xfrm>
              <a:off x="3918188" y="-1110653"/>
              <a:ext cx="211176" cy="209068"/>
            </a:xfrm>
            <a:custGeom>
              <a:avLst/>
              <a:gdLst>
                <a:gd name="T0" fmla="*/ 0 w 501"/>
                <a:gd name="T1" fmla="*/ 496 h 496"/>
                <a:gd name="T2" fmla="*/ 501 w 501"/>
                <a:gd name="T3" fmla="*/ 496 h 496"/>
                <a:gd name="T4" fmla="*/ 501 w 501"/>
                <a:gd name="T5" fmla="*/ 368 h 496"/>
                <a:gd name="T6" fmla="*/ 154 w 501"/>
                <a:gd name="T7" fmla="*/ 368 h 496"/>
                <a:gd name="T8" fmla="*/ 154 w 501"/>
                <a:gd name="T9" fmla="*/ 0 h 496"/>
                <a:gd name="T10" fmla="*/ 0 w 501"/>
                <a:gd name="T11" fmla="*/ 0 h 496"/>
                <a:gd name="T12" fmla="*/ 0 w 501"/>
                <a:gd name="T13" fmla="*/ 496 h 496"/>
                <a:gd name="T14" fmla="*/ 0 w 501"/>
                <a:gd name="T15" fmla="*/ 496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01" h="496">
                  <a:moveTo>
                    <a:pt x="0" y="496"/>
                  </a:moveTo>
                  <a:lnTo>
                    <a:pt x="501" y="496"/>
                  </a:lnTo>
                  <a:lnTo>
                    <a:pt x="501" y="368"/>
                  </a:lnTo>
                  <a:lnTo>
                    <a:pt x="154" y="368"/>
                  </a:lnTo>
                  <a:lnTo>
                    <a:pt x="154" y="0"/>
                  </a:lnTo>
                  <a:lnTo>
                    <a:pt x="0" y="0"/>
                  </a:lnTo>
                  <a:lnTo>
                    <a:pt x="0" y="496"/>
                  </a:lnTo>
                  <a:lnTo>
                    <a:pt x="0" y="49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25"/>
            <p:cNvSpPr>
              <a:spLocks/>
            </p:cNvSpPr>
            <p:nvPr/>
          </p:nvSpPr>
          <p:spPr bwMode="black">
            <a:xfrm>
              <a:off x="4160134" y="-1110653"/>
              <a:ext cx="65755" cy="209068"/>
            </a:xfrm>
            <a:custGeom>
              <a:avLst/>
              <a:gdLst>
                <a:gd name="T0" fmla="*/ 0 w 156"/>
                <a:gd name="T1" fmla="*/ 496 h 496"/>
                <a:gd name="T2" fmla="*/ 156 w 156"/>
                <a:gd name="T3" fmla="*/ 496 h 496"/>
                <a:gd name="T4" fmla="*/ 156 w 156"/>
                <a:gd name="T5" fmla="*/ 0 h 496"/>
                <a:gd name="T6" fmla="*/ 0 w 156"/>
                <a:gd name="T7" fmla="*/ 0 h 496"/>
                <a:gd name="T8" fmla="*/ 0 w 156"/>
                <a:gd name="T9" fmla="*/ 496 h 496"/>
                <a:gd name="T10" fmla="*/ 0 w 156"/>
                <a:gd name="T11" fmla="*/ 496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6" h="496">
                  <a:moveTo>
                    <a:pt x="0" y="496"/>
                  </a:moveTo>
                  <a:lnTo>
                    <a:pt x="156" y="496"/>
                  </a:lnTo>
                  <a:lnTo>
                    <a:pt x="156" y="0"/>
                  </a:lnTo>
                  <a:lnTo>
                    <a:pt x="0" y="0"/>
                  </a:lnTo>
                  <a:lnTo>
                    <a:pt x="0" y="496"/>
                  </a:lnTo>
                  <a:lnTo>
                    <a:pt x="0" y="49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6"/>
            <p:cNvSpPr>
              <a:spLocks noEditPoints="1"/>
            </p:cNvSpPr>
            <p:nvPr/>
          </p:nvSpPr>
          <p:spPr bwMode="black">
            <a:xfrm>
              <a:off x="4273519" y="-1110653"/>
              <a:ext cx="271873" cy="209068"/>
            </a:xfrm>
            <a:custGeom>
              <a:avLst/>
              <a:gdLst>
                <a:gd name="T0" fmla="*/ 0 w 273"/>
                <a:gd name="T1" fmla="*/ 210 h 210"/>
                <a:gd name="T2" fmla="*/ 208 w 273"/>
                <a:gd name="T3" fmla="*/ 210 h 210"/>
                <a:gd name="T4" fmla="*/ 273 w 273"/>
                <a:gd name="T5" fmla="*/ 154 h 210"/>
                <a:gd name="T6" fmla="*/ 234 w 273"/>
                <a:gd name="T7" fmla="*/ 104 h 210"/>
                <a:gd name="T8" fmla="*/ 234 w 273"/>
                <a:gd name="T9" fmla="*/ 103 h 210"/>
                <a:gd name="T10" fmla="*/ 265 w 273"/>
                <a:gd name="T11" fmla="*/ 55 h 210"/>
                <a:gd name="T12" fmla="*/ 188 w 273"/>
                <a:gd name="T13" fmla="*/ 0 h 210"/>
                <a:gd name="T14" fmla="*/ 0 w 273"/>
                <a:gd name="T15" fmla="*/ 0 h 210"/>
                <a:gd name="T16" fmla="*/ 0 w 273"/>
                <a:gd name="T17" fmla="*/ 210 h 210"/>
                <a:gd name="T18" fmla="*/ 65 w 273"/>
                <a:gd name="T19" fmla="*/ 127 h 210"/>
                <a:gd name="T20" fmla="*/ 182 w 273"/>
                <a:gd name="T21" fmla="*/ 127 h 210"/>
                <a:gd name="T22" fmla="*/ 206 w 273"/>
                <a:gd name="T23" fmla="*/ 144 h 210"/>
                <a:gd name="T24" fmla="*/ 182 w 273"/>
                <a:gd name="T25" fmla="*/ 160 h 210"/>
                <a:gd name="T26" fmla="*/ 65 w 273"/>
                <a:gd name="T27" fmla="*/ 160 h 210"/>
                <a:gd name="T28" fmla="*/ 65 w 273"/>
                <a:gd name="T29" fmla="*/ 127 h 210"/>
                <a:gd name="T30" fmla="*/ 65 w 273"/>
                <a:gd name="T31" fmla="*/ 50 h 210"/>
                <a:gd name="T32" fmla="*/ 181 w 273"/>
                <a:gd name="T33" fmla="*/ 50 h 210"/>
                <a:gd name="T34" fmla="*/ 200 w 273"/>
                <a:gd name="T35" fmla="*/ 67 h 210"/>
                <a:gd name="T36" fmla="*/ 181 w 273"/>
                <a:gd name="T37" fmla="*/ 83 h 210"/>
                <a:gd name="T38" fmla="*/ 65 w 273"/>
                <a:gd name="T39" fmla="*/ 83 h 210"/>
                <a:gd name="T40" fmla="*/ 65 w 273"/>
                <a:gd name="T41" fmla="*/ 5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73" h="210">
                  <a:moveTo>
                    <a:pt x="0" y="210"/>
                  </a:moveTo>
                  <a:cubicBezTo>
                    <a:pt x="208" y="210"/>
                    <a:pt x="208" y="210"/>
                    <a:pt x="208" y="210"/>
                  </a:cubicBezTo>
                  <a:cubicBezTo>
                    <a:pt x="245" y="210"/>
                    <a:pt x="273" y="200"/>
                    <a:pt x="273" y="154"/>
                  </a:cubicBezTo>
                  <a:cubicBezTo>
                    <a:pt x="273" y="123"/>
                    <a:pt x="262" y="108"/>
                    <a:pt x="234" y="104"/>
                  </a:cubicBezTo>
                  <a:cubicBezTo>
                    <a:pt x="234" y="103"/>
                    <a:pt x="234" y="103"/>
                    <a:pt x="234" y="103"/>
                  </a:cubicBezTo>
                  <a:cubicBezTo>
                    <a:pt x="252" y="98"/>
                    <a:pt x="265" y="91"/>
                    <a:pt x="265" y="55"/>
                  </a:cubicBezTo>
                  <a:cubicBezTo>
                    <a:pt x="265" y="14"/>
                    <a:pt x="240" y="0"/>
                    <a:pt x="18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10"/>
                    <a:pt x="0" y="210"/>
                    <a:pt x="0" y="210"/>
                  </a:cubicBezTo>
                  <a:close/>
                  <a:moveTo>
                    <a:pt x="65" y="127"/>
                  </a:moveTo>
                  <a:cubicBezTo>
                    <a:pt x="182" y="127"/>
                    <a:pt x="182" y="127"/>
                    <a:pt x="182" y="127"/>
                  </a:cubicBezTo>
                  <a:cubicBezTo>
                    <a:pt x="196" y="127"/>
                    <a:pt x="206" y="130"/>
                    <a:pt x="206" y="144"/>
                  </a:cubicBezTo>
                  <a:cubicBezTo>
                    <a:pt x="206" y="156"/>
                    <a:pt x="196" y="160"/>
                    <a:pt x="182" y="160"/>
                  </a:cubicBezTo>
                  <a:cubicBezTo>
                    <a:pt x="65" y="160"/>
                    <a:pt x="65" y="160"/>
                    <a:pt x="65" y="160"/>
                  </a:cubicBezTo>
                  <a:cubicBezTo>
                    <a:pt x="65" y="127"/>
                    <a:pt x="65" y="127"/>
                    <a:pt x="65" y="127"/>
                  </a:cubicBezTo>
                  <a:close/>
                  <a:moveTo>
                    <a:pt x="65" y="50"/>
                  </a:moveTo>
                  <a:cubicBezTo>
                    <a:pt x="181" y="50"/>
                    <a:pt x="181" y="50"/>
                    <a:pt x="181" y="50"/>
                  </a:cubicBezTo>
                  <a:cubicBezTo>
                    <a:pt x="193" y="50"/>
                    <a:pt x="200" y="55"/>
                    <a:pt x="200" y="67"/>
                  </a:cubicBezTo>
                  <a:cubicBezTo>
                    <a:pt x="200" y="79"/>
                    <a:pt x="193" y="83"/>
                    <a:pt x="181" y="83"/>
                  </a:cubicBezTo>
                  <a:cubicBezTo>
                    <a:pt x="65" y="83"/>
                    <a:pt x="65" y="83"/>
                    <a:pt x="65" y="83"/>
                  </a:cubicBezTo>
                  <a:cubicBezTo>
                    <a:pt x="65" y="50"/>
                    <a:pt x="65" y="50"/>
                    <a:pt x="65" y="5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7"/>
            <p:cNvSpPr>
              <a:spLocks/>
            </p:cNvSpPr>
            <p:nvPr/>
          </p:nvSpPr>
          <p:spPr bwMode="black">
            <a:xfrm>
              <a:off x="4584171" y="-1110653"/>
              <a:ext cx="268079" cy="211176"/>
            </a:xfrm>
            <a:custGeom>
              <a:avLst/>
              <a:gdLst>
                <a:gd name="T0" fmla="*/ 0 w 269"/>
                <a:gd name="T1" fmla="*/ 135 h 212"/>
                <a:gd name="T2" fmla="*/ 88 w 269"/>
                <a:gd name="T3" fmla="*/ 212 h 212"/>
                <a:gd name="T4" fmla="*/ 181 w 269"/>
                <a:gd name="T5" fmla="*/ 212 h 212"/>
                <a:gd name="T6" fmla="*/ 269 w 269"/>
                <a:gd name="T7" fmla="*/ 135 h 212"/>
                <a:gd name="T8" fmla="*/ 269 w 269"/>
                <a:gd name="T9" fmla="*/ 0 h 212"/>
                <a:gd name="T10" fmla="*/ 203 w 269"/>
                <a:gd name="T11" fmla="*/ 0 h 212"/>
                <a:gd name="T12" fmla="*/ 203 w 269"/>
                <a:gd name="T13" fmla="*/ 121 h 212"/>
                <a:gd name="T14" fmla="*/ 167 w 269"/>
                <a:gd name="T15" fmla="*/ 158 h 212"/>
                <a:gd name="T16" fmla="*/ 102 w 269"/>
                <a:gd name="T17" fmla="*/ 158 h 212"/>
                <a:gd name="T18" fmla="*/ 66 w 269"/>
                <a:gd name="T19" fmla="*/ 121 h 212"/>
                <a:gd name="T20" fmla="*/ 66 w 269"/>
                <a:gd name="T21" fmla="*/ 0 h 212"/>
                <a:gd name="T22" fmla="*/ 0 w 269"/>
                <a:gd name="T23" fmla="*/ 0 h 212"/>
                <a:gd name="T24" fmla="*/ 0 w 269"/>
                <a:gd name="T25" fmla="*/ 135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69" h="212">
                  <a:moveTo>
                    <a:pt x="0" y="135"/>
                  </a:moveTo>
                  <a:cubicBezTo>
                    <a:pt x="0" y="187"/>
                    <a:pt x="28" y="212"/>
                    <a:pt x="88" y="212"/>
                  </a:cubicBezTo>
                  <a:cubicBezTo>
                    <a:pt x="181" y="212"/>
                    <a:pt x="181" y="212"/>
                    <a:pt x="181" y="212"/>
                  </a:cubicBezTo>
                  <a:cubicBezTo>
                    <a:pt x="241" y="212"/>
                    <a:pt x="269" y="187"/>
                    <a:pt x="269" y="135"/>
                  </a:cubicBezTo>
                  <a:cubicBezTo>
                    <a:pt x="269" y="0"/>
                    <a:pt x="269" y="0"/>
                    <a:pt x="269" y="0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203" y="121"/>
                    <a:pt x="203" y="121"/>
                    <a:pt x="203" y="121"/>
                  </a:cubicBezTo>
                  <a:cubicBezTo>
                    <a:pt x="203" y="148"/>
                    <a:pt x="194" y="158"/>
                    <a:pt x="167" y="158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75" y="158"/>
                    <a:pt x="66" y="148"/>
                    <a:pt x="66" y="121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35"/>
                    <a:pt x="0" y="135"/>
                    <a:pt x="0" y="1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8"/>
            <p:cNvSpPr>
              <a:spLocks noEditPoints="1"/>
            </p:cNvSpPr>
            <p:nvPr/>
          </p:nvSpPr>
          <p:spPr bwMode="black">
            <a:xfrm>
              <a:off x="4896086" y="-1110653"/>
              <a:ext cx="259649" cy="209068"/>
            </a:xfrm>
            <a:custGeom>
              <a:avLst/>
              <a:gdLst>
                <a:gd name="T0" fmla="*/ 65 w 261"/>
                <a:gd name="T1" fmla="*/ 52 h 210"/>
                <a:gd name="T2" fmla="*/ 168 w 261"/>
                <a:gd name="T3" fmla="*/ 52 h 210"/>
                <a:gd name="T4" fmla="*/ 198 w 261"/>
                <a:gd name="T5" fmla="*/ 74 h 210"/>
                <a:gd name="T6" fmla="*/ 198 w 261"/>
                <a:gd name="T7" fmla="*/ 81 h 210"/>
                <a:gd name="T8" fmla="*/ 173 w 261"/>
                <a:gd name="T9" fmla="*/ 103 h 210"/>
                <a:gd name="T10" fmla="*/ 65 w 261"/>
                <a:gd name="T11" fmla="*/ 103 h 210"/>
                <a:gd name="T12" fmla="*/ 65 w 261"/>
                <a:gd name="T13" fmla="*/ 52 h 210"/>
                <a:gd name="T14" fmla="*/ 0 w 261"/>
                <a:gd name="T15" fmla="*/ 210 h 210"/>
                <a:gd name="T16" fmla="*/ 65 w 261"/>
                <a:gd name="T17" fmla="*/ 210 h 210"/>
                <a:gd name="T18" fmla="*/ 65 w 261"/>
                <a:gd name="T19" fmla="*/ 155 h 210"/>
                <a:gd name="T20" fmla="*/ 168 w 261"/>
                <a:gd name="T21" fmla="*/ 155 h 210"/>
                <a:gd name="T22" fmla="*/ 195 w 261"/>
                <a:gd name="T23" fmla="*/ 185 h 210"/>
                <a:gd name="T24" fmla="*/ 195 w 261"/>
                <a:gd name="T25" fmla="*/ 210 h 210"/>
                <a:gd name="T26" fmla="*/ 260 w 261"/>
                <a:gd name="T27" fmla="*/ 210 h 210"/>
                <a:gd name="T28" fmla="*/ 260 w 261"/>
                <a:gd name="T29" fmla="*/ 174 h 210"/>
                <a:gd name="T30" fmla="*/ 225 w 261"/>
                <a:gd name="T31" fmla="*/ 128 h 210"/>
                <a:gd name="T32" fmla="*/ 225 w 261"/>
                <a:gd name="T33" fmla="*/ 127 h 210"/>
                <a:gd name="T34" fmla="*/ 261 w 261"/>
                <a:gd name="T35" fmla="*/ 76 h 210"/>
                <a:gd name="T36" fmla="*/ 261 w 261"/>
                <a:gd name="T37" fmla="*/ 62 h 210"/>
                <a:gd name="T38" fmla="*/ 197 w 261"/>
                <a:gd name="T39" fmla="*/ 0 h 210"/>
                <a:gd name="T40" fmla="*/ 0 w 261"/>
                <a:gd name="T41" fmla="*/ 0 h 210"/>
                <a:gd name="T42" fmla="*/ 0 w 261"/>
                <a:gd name="T43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61" h="210">
                  <a:moveTo>
                    <a:pt x="65" y="52"/>
                  </a:moveTo>
                  <a:cubicBezTo>
                    <a:pt x="168" y="52"/>
                    <a:pt x="168" y="52"/>
                    <a:pt x="168" y="52"/>
                  </a:cubicBezTo>
                  <a:cubicBezTo>
                    <a:pt x="188" y="52"/>
                    <a:pt x="198" y="56"/>
                    <a:pt x="198" y="74"/>
                  </a:cubicBezTo>
                  <a:cubicBezTo>
                    <a:pt x="198" y="81"/>
                    <a:pt x="198" y="81"/>
                    <a:pt x="198" y="81"/>
                  </a:cubicBezTo>
                  <a:cubicBezTo>
                    <a:pt x="198" y="96"/>
                    <a:pt x="191" y="103"/>
                    <a:pt x="173" y="103"/>
                  </a:cubicBezTo>
                  <a:cubicBezTo>
                    <a:pt x="65" y="103"/>
                    <a:pt x="65" y="103"/>
                    <a:pt x="65" y="103"/>
                  </a:cubicBezTo>
                  <a:cubicBezTo>
                    <a:pt x="65" y="52"/>
                    <a:pt x="65" y="52"/>
                    <a:pt x="65" y="52"/>
                  </a:cubicBezTo>
                  <a:close/>
                  <a:moveTo>
                    <a:pt x="0" y="210"/>
                  </a:moveTo>
                  <a:cubicBezTo>
                    <a:pt x="65" y="210"/>
                    <a:pt x="65" y="210"/>
                    <a:pt x="65" y="210"/>
                  </a:cubicBezTo>
                  <a:cubicBezTo>
                    <a:pt x="65" y="155"/>
                    <a:pt x="65" y="155"/>
                    <a:pt x="65" y="155"/>
                  </a:cubicBezTo>
                  <a:cubicBezTo>
                    <a:pt x="168" y="155"/>
                    <a:pt x="168" y="155"/>
                    <a:pt x="168" y="155"/>
                  </a:cubicBezTo>
                  <a:cubicBezTo>
                    <a:pt x="188" y="155"/>
                    <a:pt x="195" y="163"/>
                    <a:pt x="195" y="185"/>
                  </a:cubicBezTo>
                  <a:cubicBezTo>
                    <a:pt x="195" y="210"/>
                    <a:pt x="195" y="210"/>
                    <a:pt x="195" y="210"/>
                  </a:cubicBezTo>
                  <a:cubicBezTo>
                    <a:pt x="260" y="210"/>
                    <a:pt x="260" y="210"/>
                    <a:pt x="260" y="210"/>
                  </a:cubicBezTo>
                  <a:cubicBezTo>
                    <a:pt x="260" y="174"/>
                    <a:pt x="260" y="174"/>
                    <a:pt x="260" y="174"/>
                  </a:cubicBezTo>
                  <a:cubicBezTo>
                    <a:pt x="260" y="140"/>
                    <a:pt x="244" y="131"/>
                    <a:pt x="225" y="128"/>
                  </a:cubicBezTo>
                  <a:cubicBezTo>
                    <a:pt x="225" y="127"/>
                    <a:pt x="225" y="127"/>
                    <a:pt x="225" y="127"/>
                  </a:cubicBezTo>
                  <a:cubicBezTo>
                    <a:pt x="255" y="120"/>
                    <a:pt x="261" y="104"/>
                    <a:pt x="261" y="76"/>
                  </a:cubicBezTo>
                  <a:cubicBezTo>
                    <a:pt x="261" y="62"/>
                    <a:pt x="261" y="62"/>
                    <a:pt x="261" y="62"/>
                  </a:cubicBezTo>
                  <a:cubicBezTo>
                    <a:pt x="261" y="25"/>
                    <a:pt x="248" y="0"/>
                    <a:pt x="19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10"/>
                    <a:pt x="0" y="210"/>
                    <a:pt x="0" y="2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9"/>
            <p:cNvSpPr>
              <a:spLocks/>
            </p:cNvSpPr>
            <p:nvPr/>
          </p:nvSpPr>
          <p:spPr bwMode="black">
            <a:xfrm>
              <a:off x="5184819" y="-1110653"/>
              <a:ext cx="247847" cy="209068"/>
            </a:xfrm>
            <a:custGeom>
              <a:avLst/>
              <a:gdLst>
                <a:gd name="T0" fmla="*/ 0 w 588"/>
                <a:gd name="T1" fmla="*/ 123 h 496"/>
                <a:gd name="T2" fmla="*/ 217 w 588"/>
                <a:gd name="T3" fmla="*/ 123 h 496"/>
                <a:gd name="T4" fmla="*/ 217 w 588"/>
                <a:gd name="T5" fmla="*/ 496 h 496"/>
                <a:gd name="T6" fmla="*/ 371 w 588"/>
                <a:gd name="T7" fmla="*/ 496 h 496"/>
                <a:gd name="T8" fmla="*/ 371 w 588"/>
                <a:gd name="T9" fmla="*/ 123 h 496"/>
                <a:gd name="T10" fmla="*/ 588 w 588"/>
                <a:gd name="T11" fmla="*/ 123 h 496"/>
                <a:gd name="T12" fmla="*/ 588 w 588"/>
                <a:gd name="T13" fmla="*/ 0 h 496"/>
                <a:gd name="T14" fmla="*/ 0 w 588"/>
                <a:gd name="T15" fmla="*/ 0 h 496"/>
                <a:gd name="T16" fmla="*/ 0 w 588"/>
                <a:gd name="T17" fmla="*/ 123 h 496"/>
                <a:gd name="T18" fmla="*/ 0 w 588"/>
                <a:gd name="T19" fmla="*/ 123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88" h="496">
                  <a:moveTo>
                    <a:pt x="0" y="123"/>
                  </a:moveTo>
                  <a:lnTo>
                    <a:pt x="217" y="123"/>
                  </a:lnTo>
                  <a:lnTo>
                    <a:pt x="217" y="496"/>
                  </a:lnTo>
                  <a:lnTo>
                    <a:pt x="371" y="496"/>
                  </a:lnTo>
                  <a:lnTo>
                    <a:pt x="371" y="123"/>
                  </a:lnTo>
                  <a:lnTo>
                    <a:pt x="588" y="123"/>
                  </a:lnTo>
                  <a:lnTo>
                    <a:pt x="588" y="0"/>
                  </a:lnTo>
                  <a:lnTo>
                    <a:pt x="0" y="0"/>
                  </a:lnTo>
                  <a:lnTo>
                    <a:pt x="0" y="123"/>
                  </a:lnTo>
                  <a:lnTo>
                    <a:pt x="0" y="12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42"/>
            <p:cNvSpPr>
              <a:spLocks noEditPoints="1"/>
            </p:cNvSpPr>
            <p:nvPr/>
          </p:nvSpPr>
          <p:spPr bwMode="black">
            <a:xfrm>
              <a:off x="5456692" y="-1112761"/>
              <a:ext cx="290419" cy="213283"/>
            </a:xfrm>
            <a:custGeom>
              <a:avLst/>
              <a:gdLst>
                <a:gd name="T0" fmla="*/ 0 w 292"/>
                <a:gd name="T1" fmla="*/ 138 h 214"/>
                <a:gd name="T2" fmla="*/ 94 w 292"/>
                <a:gd name="T3" fmla="*/ 214 h 214"/>
                <a:gd name="T4" fmla="*/ 198 w 292"/>
                <a:gd name="T5" fmla="*/ 214 h 214"/>
                <a:gd name="T6" fmla="*/ 292 w 292"/>
                <a:gd name="T7" fmla="*/ 138 h 214"/>
                <a:gd name="T8" fmla="*/ 292 w 292"/>
                <a:gd name="T9" fmla="*/ 76 h 214"/>
                <a:gd name="T10" fmla="*/ 198 w 292"/>
                <a:gd name="T11" fmla="*/ 0 h 214"/>
                <a:gd name="T12" fmla="*/ 94 w 292"/>
                <a:gd name="T13" fmla="*/ 0 h 214"/>
                <a:gd name="T14" fmla="*/ 0 w 292"/>
                <a:gd name="T15" fmla="*/ 76 h 214"/>
                <a:gd name="T16" fmla="*/ 0 w 292"/>
                <a:gd name="T17" fmla="*/ 138 h 214"/>
                <a:gd name="T18" fmla="*/ 67 w 292"/>
                <a:gd name="T19" fmla="*/ 96 h 214"/>
                <a:gd name="T20" fmla="*/ 108 w 292"/>
                <a:gd name="T21" fmla="*/ 54 h 214"/>
                <a:gd name="T22" fmla="*/ 184 w 292"/>
                <a:gd name="T23" fmla="*/ 54 h 214"/>
                <a:gd name="T24" fmla="*/ 225 w 292"/>
                <a:gd name="T25" fmla="*/ 96 h 214"/>
                <a:gd name="T26" fmla="*/ 225 w 292"/>
                <a:gd name="T27" fmla="*/ 118 h 214"/>
                <a:gd name="T28" fmla="*/ 188 w 292"/>
                <a:gd name="T29" fmla="*/ 160 h 214"/>
                <a:gd name="T30" fmla="*/ 104 w 292"/>
                <a:gd name="T31" fmla="*/ 160 h 214"/>
                <a:gd name="T32" fmla="*/ 67 w 292"/>
                <a:gd name="T33" fmla="*/ 118 h 214"/>
                <a:gd name="T34" fmla="*/ 67 w 292"/>
                <a:gd name="T35" fmla="*/ 96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92" h="214">
                  <a:moveTo>
                    <a:pt x="0" y="138"/>
                  </a:moveTo>
                  <a:cubicBezTo>
                    <a:pt x="0" y="200"/>
                    <a:pt x="35" y="214"/>
                    <a:pt x="94" y="214"/>
                  </a:cubicBezTo>
                  <a:cubicBezTo>
                    <a:pt x="198" y="214"/>
                    <a:pt x="198" y="214"/>
                    <a:pt x="198" y="214"/>
                  </a:cubicBezTo>
                  <a:cubicBezTo>
                    <a:pt x="257" y="214"/>
                    <a:pt x="292" y="200"/>
                    <a:pt x="292" y="138"/>
                  </a:cubicBezTo>
                  <a:cubicBezTo>
                    <a:pt x="292" y="76"/>
                    <a:pt x="292" y="76"/>
                    <a:pt x="292" y="76"/>
                  </a:cubicBezTo>
                  <a:cubicBezTo>
                    <a:pt x="292" y="14"/>
                    <a:pt x="257" y="0"/>
                    <a:pt x="198" y="0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35" y="0"/>
                    <a:pt x="0" y="14"/>
                    <a:pt x="0" y="76"/>
                  </a:cubicBezTo>
                  <a:cubicBezTo>
                    <a:pt x="0" y="138"/>
                    <a:pt x="0" y="138"/>
                    <a:pt x="0" y="138"/>
                  </a:cubicBezTo>
                  <a:close/>
                  <a:moveTo>
                    <a:pt x="67" y="96"/>
                  </a:moveTo>
                  <a:cubicBezTo>
                    <a:pt x="67" y="70"/>
                    <a:pt x="73" y="54"/>
                    <a:pt x="108" y="54"/>
                  </a:cubicBezTo>
                  <a:cubicBezTo>
                    <a:pt x="184" y="54"/>
                    <a:pt x="184" y="54"/>
                    <a:pt x="184" y="54"/>
                  </a:cubicBezTo>
                  <a:cubicBezTo>
                    <a:pt x="219" y="54"/>
                    <a:pt x="225" y="70"/>
                    <a:pt x="225" y="96"/>
                  </a:cubicBezTo>
                  <a:cubicBezTo>
                    <a:pt x="225" y="118"/>
                    <a:pt x="225" y="118"/>
                    <a:pt x="225" y="118"/>
                  </a:cubicBezTo>
                  <a:cubicBezTo>
                    <a:pt x="225" y="149"/>
                    <a:pt x="219" y="160"/>
                    <a:pt x="188" y="160"/>
                  </a:cubicBezTo>
                  <a:cubicBezTo>
                    <a:pt x="104" y="160"/>
                    <a:pt x="104" y="160"/>
                    <a:pt x="104" y="160"/>
                  </a:cubicBezTo>
                  <a:cubicBezTo>
                    <a:pt x="73" y="160"/>
                    <a:pt x="67" y="149"/>
                    <a:pt x="67" y="118"/>
                  </a:cubicBezTo>
                  <a:cubicBezTo>
                    <a:pt x="67" y="96"/>
                    <a:pt x="67" y="96"/>
                    <a:pt x="67" y="9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7" name="Footer Placeholder 4"/>
          <p:cNvSpPr txBox="1">
            <a:spLocks/>
          </p:cNvSpPr>
          <p:nvPr userDrawn="1"/>
        </p:nvSpPr>
        <p:spPr>
          <a:xfrm>
            <a:off x="515809" y="6513858"/>
            <a:ext cx="1413849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>
              <a:defRPr sz="6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defTabSz="914400">
              <a:defRPr/>
            </a:pPr>
            <a:r>
              <a:rPr lang="en-US" dirty="0">
                <a:solidFill>
                  <a:schemeClr val="tx2"/>
                </a:solidFill>
              </a:rPr>
              <a:t>© 2017 Halliburton.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35599335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288" y="395288"/>
            <a:ext cx="11404600" cy="849312"/>
          </a:xfrm>
        </p:spPr>
        <p:txBody>
          <a:bodyPr anchor="t" anchorCtr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395288" y="1296989"/>
            <a:ext cx="11404600" cy="4891087"/>
          </a:xfrm>
        </p:spPr>
        <p:txBody>
          <a:bodyPr/>
          <a:lstStyle>
            <a:lvl1pPr marL="228600" indent="-228600">
              <a:spcBef>
                <a:spcPts val="3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200">
                <a:solidFill>
                  <a:schemeClr val="tx1"/>
                </a:solidFill>
              </a:defRPr>
            </a:lvl1pPr>
            <a:lvl2pPr marL="517525" indent="-228600">
              <a:spcBef>
                <a:spcPts val="300"/>
              </a:spcBef>
              <a:spcAft>
                <a:spcPts val="600"/>
              </a:spcAft>
              <a:buClr>
                <a:schemeClr val="tx2">
                  <a:lumMod val="50000"/>
                </a:schemeClr>
              </a:buClr>
              <a:buFont typeface="Wingdings" panose="05000000000000000000" pitchFamily="2" charset="2"/>
              <a:buChar char="§"/>
              <a:defRPr sz="2200">
                <a:solidFill>
                  <a:schemeClr val="tx1"/>
                </a:solidFill>
              </a:defRPr>
            </a:lvl2pPr>
            <a:lvl3pPr marL="746125" indent="-169863">
              <a:spcBef>
                <a:spcPts val="300"/>
              </a:spcBef>
              <a:spcAft>
                <a:spcPts val="600"/>
              </a:spcAft>
              <a:buClr>
                <a:schemeClr val="tx2">
                  <a:lumMod val="50000"/>
                </a:schemeClr>
              </a:buClr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</a:defRPr>
            </a:lvl3pPr>
            <a:lvl4pPr marL="1314450" indent="-231775">
              <a:spcBef>
                <a:spcPts val="300"/>
              </a:spcBef>
              <a:spcAft>
                <a:spcPts val="600"/>
              </a:spcAft>
              <a:buClr>
                <a:schemeClr val="tx2">
                  <a:lumMod val="50000"/>
                </a:schemeClr>
              </a:buClr>
              <a:defRPr sz="1800">
                <a:solidFill>
                  <a:schemeClr val="tx1"/>
                </a:solidFill>
              </a:defRPr>
            </a:lvl4pPr>
            <a:lvl5pPr marL="1597025" indent="-220663">
              <a:spcBef>
                <a:spcPts val="300"/>
              </a:spcBef>
              <a:spcAft>
                <a:spcPts val="600"/>
              </a:spcAft>
              <a:buClr>
                <a:schemeClr val="tx2">
                  <a:lumMod val="50000"/>
                </a:schemeClr>
              </a:buClr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>
                <a:solidFill>
                  <a:srgbClr val="8E979D">
                    <a:lumMod val="50000"/>
                  </a:srgbClr>
                </a:solidFill>
              </a:rPr>
              <a:t>Footnotes are 9pt</a:t>
            </a:r>
          </a:p>
        </p:txBody>
      </p:sp>
    </p:spTree>
    <p:extLst>
      <p:ext uri="{BB962C8B-B14F-4D97-AF65-F5344CB8AC3E}">
        <p14:creationId xmlns:p14="http://schemas.microsoft.com/office/powerpoint/2010/main" val="83040655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288" y="395288"/>
            <a:ext cx="11404600" cy="84931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95289" y="1296989"/>
            <a:ext cx="5676899" cy="4891087"/>
          </a:xfrm>
        </p:spPr>
        <p:txBody>
          <a:bodyPr>
            <a:normAutofit/>
          </a:bodyPr>
          <a:lstStyle>
            <a:lvl1pPr marL="228600" indent="-228600">
              <a:spcBef>
                <a:spcPts val="3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200">
                <a:solidFill>
                  <a:schemeClr val="tx1"/>
                </a:solidFill>
              </a:defRPr>
            </a:lvl1pPr>
            <a:lvl2pPr marL="517525" indent="-228600">
              <a:spcBef>
                <a:spcPts val="300"/>
              </a:spcBef>
              <a:spcAft>
                <a:spcPts val="600"/>
              </a:spcAft>
              <a:buClr>
                <a:schemeClr val="tx2">
                  <a:lumMod val="50000"/>
                </a:schemeClr>
              </a:buClr>
              <a:defRPr sz="2200">
                <a:solidFill>
                  <a:schemeClr val="tx1"/>
                </a:solidFill>
              </a:defRPr>
            </a:lvl2pPr>
            <a:lvl3pPr marL="746125" indent="-169863">
              <a:spcBef>
                <a:spcPts val="300"/>
              </a:spcBef>
              <a:spcAft>
                <a:spcPts val="600"/>
              </a:spcAft>
              <a:buClr>
                <a:schemeClr val="tx2">
                  <a:lumMod val="50000"/>
                </a:schemeClr>
              </a:buClr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</a:defRPr>
            </a:lvl3pPr>
            <a:lvl4pPr marL="1314450" indent="-231775">
              <a:spcBef>
                <a:spcPts val="300"/>
              </a:spcBef>
              <a:spcAft>
                <a:spcPts val="600"/>
              </a:spcAft>
              <a:buClr>
                <a:schemeClr val="tx2">
                  <a:lumMod val="50000"/>
                </a:schemeClr>
              </a:buClr>
              <a:defRPr sz="1800">
                <a:solidFill>
                  <a:schemeClr val="tx1"/>
                </a:solidFill>
              </a:defRPr>
            </a:lvl4pPr>
            <a:lvl5pPr marL="1600200" indent="-223838">
              <a:spcBef>
                <a:spcPts val="300"/>
              </a:spcBef>
              <a:spcAft>
                <a:spcPts val="600"/>
              </a:spcAft>
              <a:buClr>
                <a:schemeClr val="tx2">
                  <a:lumMod val="50000"/>
                </a:schemeClr>
              </a:buClr>
              <a:defRPr sz="180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19813" y="1296989"/>
            <a:ext cx="5680075" cy="4891087"/>
          </a:xfrm>
        </p:spPr>
        <p:txBody>
          <a:bodyPr>
            <a:normAutofit/>
          </a:bodyPr>
          <a:lstStyle>
            <a:lvl1pPr marL="228600" indent="-228600">
              <a:spcBef>
                <a:spcPts val="3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200">
                <a:solidFill>
                  <a:schemeClr val="tx1"/>
                </a:solidFill>
              </a:defRPr>
            </a:lvl1pPr>
            <a:lvl2pPr marL="517525" indent="-228600">
              <a:spcBef>
                <a:spcPts val="300"/>
              </a:spcBef>
              <a:spcAft>
                <a:spcPts val="600"/>
              </a:spcAft>
              <a:buClr>
                <a:schemeClr val="tx2">
                  <a:lumMod val="50000"/>
                </a:schemeClr>
              </a:buClr>
              <a:defRPr sz="2200">
                <a:solidFill>
                  <a:schemeClr val="tx1"/>
                </a:solidFill>
              </a:defRPr>
            </a:lvl2pPr>
            <a:lvl3pPr marL="914400" indent="-228600">
              <a:spcBef>
                <a:spcPts val="300"/>
              </a:spcBef>
              <a:spcAft>
                <a:spcPts val="600"/>
              </a:spcAft>
              <a:buClr>
                <a:schemeClr val="tx2">
                  <a:lumMod val="50000"/>
                </a:schemeClr>
              </a:buClr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</a:defRPr>
            </a:lvl3pPr>
            <a:lvl4pPr marL="1544638" indent="-230188">
              <a:spcBef>
                <a:spcPts val="300"/>
              </a:spcBef>
              <a:spcAft>
                <a:spcPts val="600"/>
              </a:spcAft>
              <a:buClr>
                <a:schemeClr val="tx2">
                  <a:lumMod val="50000"/>
                </a:schemeClr>
              </a:buClr>
              <a:defRPr sz="1800">
                <a:solidFill>
                  <a:schemeClr val="tx1"/>
                </a:solidFill>
              </a:defRPr>
            </a:lvl4pPr>
            <a:lvl5pPr marL="1889125" indent="-228600">
              <a:spcBef>
                <a:spcPts val="300"/>
              </a:spcBef>
              <a:spcAft>
                <a:spcPts val="600"/>
              </a:spcAft>
              <a:buClr>
                <a:schemeClr val="tx2">
                  <a:lumMod val="50000"/>
                </a:schemeClr>
              </a:buClr>
              <a:defRPr sz="180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8E979D">
                    <a:lumMod val="50000"/>
                  </a:srgbClr>
                </a:solidFill>
              </a:rPr>
              <a:t>Footnotes are 9pt</a:t>
            </a:r>
          </a:p>
        </p:txBody>
      </p:sp>
    </p:spTree>
    <p:extLst>
      <p:ext uri="{BB962C8B-B14F-4D97-AF65-F5344CB8AC3E}">
        <p14:creationId xmlns:p14="http://schemas.microsoft.com/office/powerpoint/2010/main" val="361243736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288" y="395288"/>
            <a:ext cx="11404600" cy="84931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8E979D">
                    <a:lumMod val="50000"/>
                  </a:srgbClr>
                </a:solidFill>
              </a:rPr>
              <a:t>Footnotes are 9pt</a:t>
            </a:r>
          </a:p>
        </p:txBody>
      </p:sp>
    </p:spTree>
    <p:extLst>
      <p:ext uri="{BB962C8B-B14F-4D97-AF65-F5344CB8AC3E}">
        <p14:creationId xmlns:p14="http://schemas.microsoft.com/office/powerpoint/2010/main" val="138691507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8E979D">
                    <a:lumMod val="50000"/>
                  </a:srgbClr>
                </a:solidFill>
              </a:rPr>
              <a:t>Footnotes are 9pt</a:t>
            </a:r>
          </a:p>
        </p:txBody>
      </p:sp>
    </p:spTree>
    <p:extLst>
      <p:ext uri="{BB962C8B-B14F-4D97-AF65-F5344CB8AC3E}">
        <p14:creationId xmlns:p14="http://schemas.microsoft.com/office/powerpoint/2010/main" val="20871811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288" y="395288"/>
            <a:ext cx="11404600" cy="849312"/>
          </a:xfrm>
        </p:spPr>
        <p:txBody>
          <a:bodyPr anchor="t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395288" y="1296989"/>
            <a:ext cx="11404600" cy="4891087"/>
          </a:xfrm>
        </p:spPr>
        <p:txBody>
          <a:bodyPr/>
          <a:lstStyle>
            <a:lvl1pPr marL="228600" indent="-228600">
              <a:spcBef>
                <a:spcPts val="3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200">
                <a:solidFill>
                  <a:schemeClr val="bg1"/>
                </a:solidFill>
              </a:defRPr>
            </a:lvl1pPr>
            <a:lvl2pPr marL="517525" indent="-228600">
              <a:spcBef>
                <a:spcPts val="3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sz="2200">
                <a:solidFill>
                  <a:schemeClr val="bg1"/>
                </a:solidFill>
              </a:defRPr>
            </a:lvl2pPr>
            <a:lvl3pPr marL="746125" indent="-169863">
              <a:spcBef>
                <a:spcPts val="3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»"/>
              <a:defRPr sz="2000">
                <a:solidFill>
                  <a:schemeClr val="bg1"/>
                </a:solidFill>
              </a:defRPr>
            </a:lvl3pPr>
            <a:lvl4pPr marL="1314450" indent="-231775">
              <a:spcBef>
                <a:spcPts val="300"/>
              </a:spcBef>
              <a:spcAft>
                <a:spcPts val="600"/>
              </a:spcAft>
              <a:buClr>
                <a:schemeClr val="tx2"/>
              </a:buClr>
              <a:defRPr sz="1800">
                <a:solidFill>
                  <a:schemeClr val="bg1"/>
                </a:solidFill>
              </a:defRPr>
            </a:lvl4pPr>
            <a:lvl5pPr marL="1597025" indent="-220663">
              <a:spcBef>
                <a:spcPts val="300"/>
              </a:spcBef>
              <a:spcAft>
                <a:spcPts val="600"/>
              </a:spcAft>
              <a:buClr>
                <a:schemeClr val="tx2"/>
              </a:buClr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Footnotes are 9pt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162311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id Syst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9" name="Group 348"/>
          <p:cNvGrpSpPr/>
          <p:nvPr userDrawn="1"/>
        </p:nvGrpSpPr>
        <p:grpSpPr>
          <a:xfrm>
            <a:off x="393009" y="395350"/>
            <a:ext cx="11402807" cy="5792725"/>
            <a:chOff x="392826" y="395350"/>
            <a:chExt cx="11609268" cy="5792725"/>
          </a:xfrm>
          <a:solidFill>
            <a:schemeClr val="bg2"/>
          </a:solidFill>
        </p:grpSpPr>
        <p:grpSp>
          <p:nvGrpSpPr>
            <p:cNvPr id="350" name="Group 349"/>
            <p:cNvGrpSpPr/>
            <p:nvPr/>
          </p:nvGrpSpPr>
          <p:grpSpPr>
            <a:xfrm>
              <a:off x="392826" y="395350"/>
              <a:ext cx="8371762" cy="5792725"/>
              <a:chOff x="392826" y="395350"/>
              <a:chExt cx="8371762" cy="5375506"/>
            </a:xfrm>
            <a:grpFill/>
          </p:grpSpPr>
          <p:sp>
            <p:nvSpPr>
              <p:cNvPr id="482" name="Rectangle 481"/>
              <p:cNvSpPr/>
              <p:nvPr userDrawn="1"/>
            </p:nvSpPr>
            <p:spPr>
              <a:xfrm>
                <a:off x="393172" y="5401915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83" name="Rectangle 482"/>
              <p:cNvSpPr/>
              <p:nvPr userDrawn="1"/>
            </p:nvSpPr>
            <p:spPr>
              <a:xfrm>
                <a:off x="716889" y="5401915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84" name="Rectangle 483"/>
              <p:cNvSpPr/>
              <p:nvPr userDrawn="1"/>
            </p:nvSpPr>
            <p:spPr>
              <a:xfrm>
                <a:off x="1040604" y="5401915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85" name="Rectangle 484"/>
              <p:cNvSpPr/>
              <p:nvPr userDrawn="1"/>
            </p:nvSpPr>
            <p:spPr>
              <a:xfrm>
                <a:off x="1364320" y="5401915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86" name="Rectangle 485"/>
              <p:cNvSpPr/>
              <p:nvPr userDrawn="1"/>
            </p:nvSpPr>
            <p:spPr>
              <a:xfrm>
                <a:off x="1688036" y="5401915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87" name="Rectangle 486"/>
              <p:cNvSpPr/>
              <p:nvPr userDrawn="1"/>
            </p:nvSpPr>
            <p:spPr>
              <a:xfrm>
                <a:off x="2011752" y="5401915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88" name="Rectangle 487"/>
              <p:cNvSpPr/>
              <p:nvPr userDrawn="1"/>
            </p:nvSpPr>
            <p:spPr>
              <a:xfrm>
                <a:off x="2335468" y="5401915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89" name="Rectangle 488"/>
              <p:cNvSpPr/>
              <p:nvPr userDrawn="1"/>
            </p:nvSpPr>
            <p:spPr>
              <a:xfrm>
                <a:off x="2659184" y="5401915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90" name="Rectangle 489"/>
              <p:cNvSpPr/>
              <p:nvPr userDrawn="1"/>
            </p:nvSpPr>
            <p:spPr>
              <a:xfrm>
                <a:off x="2982899" y="5401915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91" name="Rectangle 490"/>
              <p:cNvSpPr/>
              <p:nvPr userDrawn="1"/>
            </p:nvSpPr>
            <p:spPr>
              <a:xfrm>
                <a:off x="3306615" y="5401915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92" name="Rectangle 491"/>
              <p:cNvSpPr/>
              <p:nvPr userDrawn="1"/>
            </p:nvSpPr>
            <p:spPr>
              <a:xfrm>
                <a:off x="3630332" y="5401915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93" name="Rectangle 492"/>
              <p:cNvSpPr/>
              <p:nvPr userDrawn="1"/>
            </p:nvSpPr>
            <p:spPr>
              <a:xfrm>
                <a:off x="3954047" y="5401915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94" name="Rectangle 493"/>
              <p:cNvSpPr/>
              <p:nvPr userDrawn="1"/>
            </p:nvSpPr>
            <p:spPr>
              <a:xfrm>
                <a:off x="4925198" y="5401915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95" name="Rectangle 494"/>
              <p:cNvSpPr/>
              <p:nvPr userDrawn="1"/>
            </p:nvSpPr>
            <p:spPr>
              <a:xfrm>
                <a:off x="5248913" y="5401915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96" name="Rectangle 495"/>
              <p:cNvSpPr/>
              <p:nvPr userDrawn="1"/>
            </p:nvSpPr>
            <p:spPr>
              <a:xfrm>
                <a:off x="5572631" y="5401915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97" name="Rectangle 496"/>
              <p:cNvSpPr/>
              <p:nvPr userDrawn="1"/>
            </p:nvSpPr>
            <p:spPr>
              <a:xfrm>
                <a:off x="5896347" y="5401915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98" name="Rectangle 497"/>
              <p:cNvSpPr/>
              <p:nvPr userDrawn="1"/>
            </p:nvSpPr>
            <p:spPr>
              <a:xfrm>
                <a:off x="6220063" y="5401915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99" name="Rectangle 498"/>
              <p:cNvSpPr/>
              <p:nvPr userDrawn="1"/>
            </p:nvSpPr>
            <p:spPr>
              <a:xfrm>
                <a:off x="6543781" y="5401915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00" name="Rectangle 499"/>
              <p:cNvSpPr/>
              <p:nvPr userDrawn="1"/>
            </p:nvSpPr>
            <p:spPr>
              <a:xfrm>
                <a:off x="6867496" y="5401915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01" name="Rectangle 500"/>
              <p:cNvSpPr/>
              <p:nvPr userDrawn="1"/>
            </p:nvSpPr>
            <p:spPr>
              <a:xfrm>
                <a:off x="7191214" y="5401915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02" name="Rectangle 501"/>
              <p:cNvSpPr/>
              <p:nvPr userDrawn="1"/>
            </p:nvSpPr>
            <p:spPr>
              <a:xfrm>
                <a:off x="7514931" y="5401915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03" name="Rectangle 502"/>
              <p:cNvSpPr/>
              <p:nvPr userDrawn="1"/>
            </p:nvSpPr>
            <p:spPr>
              <a:xfrm>
                <a:off x="392826" y="4984703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04" name="Rectangle 503"/>
              <p:cNvSpPr/>
              <p:nvPr userDrawn="1"/>
            </p:nvSpPr>
            <p:spPr>
              <a:xfrm>
                <a:off x="716543" y="4984703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05" name="Rectangle 504"/>
              <p:cNvSpPr/>
              <p:nvPr userDrawn="1"/>
            </p:nvSpPr>
            <p:spPr>
              <a:xfrm>
                <a:off x="1040258" y="4984703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06" name="Rectangle 505"/>
              <p:cNvSpPr/>
              <p:nvPr userDrawn="1"/>
            </p:nvSpPr>
            <p:spPr>
              <a:xfrm>
                <a:off x="1363974" y="4984703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07" name="Rectangle 506"/>
              <p:cNvSpPr/>
              <p:nvPr userDrawn="1"/>
            </p:nvSpPr>
            <p:spPr>
              <a:xfrm>
                <a:off x="1687690" y="4984703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08" name="Rectangle 507"/>
              <p:cNvSpPr/>
              <p:nvPr userDrawn="1"/>
            </p:nvSpPr>
            <p:spPr>
              <a:xfrm>
                <a:off x="2011406" y="4984703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09" name="Rectangle 508"/>
              <p:cNvSpPr/>
              <p:nvPr userDrawn="1"/>
            </p:nvSpPr>
            <p:spPr>
              <a:xfrm>
                <a:off x="2335122" y="4984703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10" name="Rectangle 509"/>
              <p:cNvSpPr/>
              <p:nvPr userDrawn="1"/>
            </p:nvSpPr>
            <p:spPr>
              <a:xfrm>
                <a:off x="2658838" y="4984703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11" name="Rectangle 510"/>
              <p:cNvSpPr/>
              <p:nvPr userDrawn="1"/>
            </p:nvSpPr>
            <p:spPr>
              <a:xfrm>
                <a:off x="2982553" y="4984703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12" name="Rectangle 511"/>
              <p:cNvSpPr/>
              <p:nvPr userDrawn="1"/>
            </p:nvSpPr>
            <p:spPr>
              <a:xfrm>
                <a:off x="3306269" y="4984703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13" name="Rectangle 512"/>
              <p:cNvSpPr/>
              <p:nvPr userDrawn="1"/>
            </p:nvSpPr>
            <p:spPr>
              <a:xfrm>
                <a:off x="3629986" y="4984703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14" name="Rectangle 513"/>
              <p:cNvSpPr/>
              <p:nvPr userDrawn="1"/>
            </p:nvSpPr>
            <p:spPr>
              <a:xfrm>
                <a:off x="3953701" y="4984703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15" name="Rectangle 514"/>
              <p:cNvSpPr/>
              <p:nvPr userDrawn="1"/>
            </p:nvSpPr>
            <p:spPr>
              <a:xfrm>
                <a:off x="4924851" y="4984703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16" name="Rectangle 515"/>
              <p:cNvSpPr/>
              <p:nvPr userDrawn="1"/>
            </p:nvSpPr>
            <p:spPr>
              <a:xfrm>
                <a:off x="5248567" y="4984703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17" name="Rectangle 516"/>
              <p:cNvSpPr/>
              <p:nvPr userDrawn="1"/>
            </p:nvSpPr>
            <p:spPr>
              <a:xfrm>
                <a:off x="5572285" y="4984703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18" name="Rectangle 517"/>
              <p:cNvSpPr/>
              <p:nvPr userDrawn="1"/>
            </p:nvSpPr>
            <p:spPr>
              <a:xfrm>
                <a:off x="5896000" y="4984703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19" name="Rectangle 518"/>
              <p:cNvSpPr/>
              <p:nvPr userDrawn="1"/>
            </p:nvSpPr>
            <p:spPr>
              <a:xfrm>
                <a:off x="6219717" y="4984703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20" name="Rectangle 519"/>
              <p:cNvSpPr/>
              <p:nvPr userDrawn="1"/>
            </p:nvSpPr>
            <p:spPr>
              <a:xfrm>
                <a:off x="6543435" y="4984703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21" name="Rectangle 520"/>
              <p:cNvSpPr/>
              <p:nvPr userDrawn="1"/>
            </p:nvSpPr>
            <p:spPr>
              <a:xfrm>
                <a:off x="6867150" y="4984703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22" name="Rectangle 521"/>
              <p:cNvSpPr/>
              <p:nvPr userDrawn="1"/>
            </p:nvSpPr>
            <p:spPr>
              <a:xfrm>
                <a:off x="7190868" y="4984703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23" name="Rectangle 522"/>
              <p:cNvSpPr/>
              <p:nvPr userDrawn="1"/>
            </p:nvSpPr>
            <p:spPr>
              <a:xfrm>
                <a:off x="7514585" y="4984703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24" name="Rectangle 523"/>
              <p:cNvSpPr/>
              <p:nvPr userDrawn="1"/>
            </p:nvSpPr>
            <p:spPr>
              <a:xfrm>
                <a:off x="392826" y="4567488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25" name="Rectangle 524"/>
              <p:cNvSpPr/>
              <p:nvPr userDrawn="1"/>
            </p:nvSpPr>
            <p:spPr>
              <a:xfrm>
                <a:off x="716543" y="4567488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26" name="Rectangle 525"/>
              <p:cNvSpPr/>
              <p:nvPr userDrawn="1"/>
            </p:nvSpPr>
            <p:spPr>
              <a:xfrm>
                <a:off x="1040258" y="4567488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27" name="Rectangle 526"/>
              <p:cNvSpPr/>
              <p:nvPr userDrawn="1"/>
            </p:nvSpPr>
            <p:spPr>
              <a:xfrm>
                <a:off x="1363974" y="4567488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28" name="Rectangle 527"/>
              <p:cNvSpPr/>
              <p:nvPr userDrawn="1"/>
            </p:nvSpPr>
            <p:spPr>
              <a:xfrm>
                <a:off x="1687690" y="4567488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29" name="Rectangle 528"/>
              <p:cNvSpPr/>
              <p:nvPr userDrawn="1"/>
            </p:nvSpPr>
            <p:spPr>
              <a:xfrm>
                <a:off x="2011406" y="4567488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30" name="Rectangle 529"/>
              <p:cNvSpPr/>
              <p:nvPr userDrawn="1"/>
            </p:nvSpPr>
            <p:spPr>
              <a:xfrm>
                <a:off x="2335122" y="4567488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31" name="Rectangle 530"/>
              <p:cNvSpPr/>
              <p:nvPr userDrawn="1"/>
            </p:nvSpPr>
            <p:spPr>
              <a:xfrm>
                <a:off x="2658838" y="4567488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32" name="Rectangle 531"/>
              <p:cNvSpPr/>
              <p:nvPr userDrawn="1"/>
            </p:nvSpPr>
            <p:spPr>
              <a:xfrm>
                <a:off x="2982553" y="4567488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33" name="Rectangle 532"/>
              <p:cNvSpPr/>
              <p:nvPr userDrawn="1"/>
            </p:nvSpPr>
            <p:spPr>
              <a:xfrm>
                <a:off x="3306269" y="4567488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34" name="Rectangle 533"/>
              <p:cNvSpPr/>
              <p:nvPr userDrawn="1"/>
            </p:nvSpPr>
            <p:spPr>
              <a:xfrm>
                <a:off x="3629986" y="4567488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35" name="Rectangle 534"/>
              <p:cNvSpPr/>
              <p:nvPr userDrawn="1"/>
            </p:nvSpPr>
            <p:spPr>
              <a:xfrm>
                <a:off x="3953701" y="4567488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36" name="Rectangle 535"/>
              <p:cNvSpPr/>
              <p:nvPr userDrawn="1"/>
            </p:nvSpPr>
            <p:spPr>
              <a:xfrm>
                <a:off x="4924851" y="4567488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37" name="Rectangle 536"/>
              <p:cNvSpPr/>
              <p:nvPr userDrawn="1"/>
            </p:nvSpPr>
            <p:spPr>
              <a:xfrm>
                <a:off x="5248567" y="4567488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38" name="Rectangle 537"/>
              <p:cNvSpPr/>
              <p:nvPr userDrawn="1"/>
            </p:nvSpPr>
            <p:spPr>
              <a:xfrm>
                <a:off x="5572285" y="4567488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39" name="Rectangle 538"/>
              <p:cNvSpPr/>
              <p:nvPr userDrawn="1"/>
            </p:nvSpPr>
            <p:spPr>
              <a:xfrm>
                <a:off x="5896000" y="4567488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40" name="Rectangle 539"/>
              <p:cNvSpPr/>
              <p:nvPr userDrawn="1"/>
            </p:nvSpPr>
            <p:spPr>
              <a:xfrm>
                <a:off x="6219717" y="4567488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41" name="Rectangle 540"/>
              <p:cNvSpPr/>
              <p:nvPr userDrawn="1"/>
            </p:nvSpPr>
            <p:spPr>
              <a:xfrm>
                <a:off x="6543435" y="4567488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42" name="Rectangle 541"/>
              <p:cNvSpPr/>
              <p:nvPr userDrawn="1"/>
            </p:nvSpPr>
            <p:spPr>
              <a:xfrm>
                <a:off x="6867150" y="4567488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43" name="Rectangle 542"/>
              <p:cNvSpPr/>
              <p:nvPr userDrawn="1"/>
            </p:nvSpPr>
            <p:spPr>
              <a:xfrm>
                <a:off x="7190868" y="4567488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44" name="Rectangle 543"/>
              <p:cNvSpPr/>
              <p:nvPr userDrawn="1"/>
            </p:nvSpPr>
            <p:spPr>
              <a:xfrm>
                <a:off x="7514585" y="4567488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45" name="Rectangle 544"/>
              <p:cNvSpPr/>
              <p:nvPr userDrawn="1"/>
            </p:nvSpPr>
            <p:spPr>
              <a:xfrm>
                <a:off x="392826" y="4150274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46" name="Rectangle 545"/>
              <p:cNvSpPr/>
              <p:nvPr userDrawn="1"/>
            </p:nvSpPr>
            <p:spPr>
              <a:xfrm>
                <a:off x="716543" y="4150274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47" name="Rectangle 546"/>
              <p:cNvSpPr/>
              <p:nvPr userDrawn="1"/>
            </p:nvSpPr>
            <p:spPr>
              <a:xfrm>
                <a:off x="1040258" y="4150274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48" name="Rectangle 547"/>
              <p:cNvSpPr/>
              <p:nvPr userDrawn="1"/>
            </p:nvSpPr>
            <p:spPr>
              <a:xfrm>
                <a:off x="1363974" y="4150274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49" name="Rectangle 548"/>
              <p:cNvSpPr/>
              <p:nvPr userDrawn="1"/>
            </p:nvSpPr>
            <p:spPr>
              <a:xfrm>
                <a:off x="1687690" y="4150274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50" name="Rectangle 549"/>
              <p:cNvSpPr/>
              <p:nvPr userDrawn="1"/>
            </p:nvSpPr>
            <p:spPr>
              <a:xfrm>
                <a:off x="2011406" y="4150274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51" name="Rectangle 550"/>
              <p:cNvSpPr/>
              <p:nvPr userDrawn="1"/>
            </p:nvSpPr>
            <p:spPr>
              <a:xfrm>
                <a:off x="2335122" y="4150274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52" name="Rectangle 551"/>
              <p:cNvSpPr/>
              <p:nvPr userDrawn="1"/>
            </p:nvSpPr>
            <p:spPr>
              <a:xfrm>
                <a:off x="2658838" y="4150274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53" name="Rectangle 552"/>
              <p:cNvSpPr/>
              <p:nvPr userDrawn="1"/>
            </p:nvSpPr>
            <p:spPr>
              <a:xfrm>
                <a:off x="2982553" y="4150274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54" name="Rectangle 553"/>
              <p:cNvSpPr/>
              <p:nvPr userDrawn="1"/>
            </p:nvSpPr>
            <p:spPr>
              <a:xfrm>
                <a:off x="3306269" y="4150274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55" name="Rectangle 554"/>
              <p:cNvSpPr/>
              <p:nvPr userDrawn="1"/>
            </p:nvSpPr>
            <p:spPr>
              <a:xfrm>
                <a:off x="3629986" y="4150274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56" name="Rectangle 555"/>
              <p:cNvSpPr/>
              <p:nvPr userDrawn="1"/>
            </p:nvSpPr>
            <p:spPr>
              <a:xfrm>
                <a:off x="3953701" y="4150274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57" name="Rectangle 556"/>
              <p:cNvSpPr/>
              <p:nvPr userDrawn="1"/>
            </p:nvSpPr>
            <p:spPr>
              <a:xfrm>
                <a:off x="4924851" y="4150274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58" name="Rectangle 557"/>
              <p:cNvSpPr/>
              <p:nvPr userDrawn="1"/>
            </p:nvSpPr>
            <p:spPr>
              <a:xfrm>
                <a:off x="5248567" y="4150274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59" name="Rectangle 558"/>
              <p:cNvSpPr/>
              <p:nvPr userDrawn="1"/>
            </p:nvSpPr>
            <p:spPr>
              <a:xfrm>
                <a:off x="5572285" y="4150274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60" name="Rectangle 559"/>
              <p:cNvSpPr/>
              <p:nvPr userDrawn="1"/>
            </p:nvSpPr>
            <p:spPr>
              <a:xfrm>
                <a:off x="5896000" y="4150274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61" name="Rectangle 560"/>
              <p:cNvSpPr/>
              <p:nvPr userDrawn="1"/>
            </p:nvSpPr>
            <p:spPr>
              <a:xfrm>
                <a:off x="6219717" y="4150274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62" name="Rectangle 561"/>
              <p:cNvSpPr/>
              <p:nvPr userDrawn="1"/>
            </p:nvSpPr>
            <p:spPr>
              <a:xfrm>
                <a:off x="6543435" y="4150274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63" name="Rectangle 562"/>
              <p:cNvSpPr/>
              <p:nvPr userDrawn="1"/>
            </p:nvSpPr>
            <p:spPr>
              <a:xfrm>
                <a:off x="6867150" y="4150274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64" name="Rectangle 563"/>
              <p:cNvSpPr/>
              <p:nvPr userDrawn="1"/>
            </p:nvSpPr>
            <p:spPr>
              <a:xfrm>
                <a:off x="7190868" y="4150274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65" name="Rectangle 564"/>
              <p:cNvSpPr/>
              <p:nvPr userDrawn="1"/>
            </p:nvSpPr>
            <p:spPr>
              <a:xfrm>
                <a:off x="7514585" y="4150274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66" name="Rectangle 565"/>
              <p:cNvSpPr/>
              <p:nvPr userDrawn="1"/>
            </p:nvSpPr>
            <p:spPr>
              <a:xfrm>
                <a:off x="392826" y="3733060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67" name="Rectangle 566"/>
              <p:cNvSpPr/>
              <p:nvPr userDrawn="1"/>
            </p:nvSpPr>
            <p:spPr>
              <a:xfrm>
                <a:off x="716543" y="3733060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68" name="Rectangle 567"/>
              <p:cNvSpPr/>
              <p:nvPr userDrawn="1"/>
            </p:nvSpPr>
            <p:spPr>
              <a:xfrm>
                <a:off x="1040258" y="3733060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69" name="Rectangle 568"/>
              <p:cNvSpPr/>
              <p:nvPr userDrawn="1"/>
            </p:nvSpPr>
            <p:spPr>
              <a:xfrm>
                <a:off x="1363974" y="3733060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70" name="Rectangle 569"/>
              <p:cNvSpPr/>
              <p:nvPr userDrawn="1"/>
            </p:nvSpPr>
            <p:spPr>
              <a:xfrm>
                <a:off x="1687690" y="3733060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71" name="Rectangle 570"/>
              <p:cNvSpPr/>
              <p:nvPr userDrawn="1"/>
            </p:nvSpPr>
            <p:spPr>
              <a:xfrm>
                <a:off x="2011406" y="3733060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72" name="Rectangle 571"/>
              <p:cNvSpPr/>
              <p:nvPr userDrawn="1"/>
            </p:nvSpPr>
            <p:spPr>
              <a:xfrm>
                <a:off x="2335122" y="3733060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73" name="Rectangle 572"/>
              <p:cNvSpPr/>
              <p:nvPr userDrawn="1"/>
            </p:nvSpPr>
            <p:spPr>
              <a:xfrm>
                <a:off x="2658838" y="3733060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74" name="Rectangle 573"/>
              <p:cNvSpPr/>
              <p:nvPr userDrawn="1"/>
            </p:nvSpPr>
            <p:spPr>
              <a:xfrm>
                <a:off x="2982553" y="3733060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75" name="Rectangle 574"/>
              <p:cNvSpPr/>
              <p:nvPr userDrawn="1"/>
            </p:nvSpPr>
            <p:spPr>
              <a:xfrm>
                <a:off x="3306269" y="3733060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76" name="Rectangle 575"/>
              <p:cNvSpPr/>
              <p:nvPr userDrawn="1"/>
            </p:nvSpPr>
            <p:spPr>
              <a:xfrm>
                <a:off x="3629986" y="3733060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77" name="Rectangle 576"/>
              <p:cNvSpPr/>
              <p:nvPr userDrawn="1"/>
            </p:nvSpPr>
            <p:spPr>
              <a:xfrm>
                <a:off x="3953701" y="3733060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78" name="Rectangle 577"/>
              <p:cNvSpPr/>
              <p:nvPr userDrawn="1"/>
            </p:nvSpPr>
            <p:spPr>
              <a:xfrm>
                <a:off x="4924851" y="3733060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79" name="Rectangle 578"/>
              <p:cNvSpPr/>
              <p:nvPr userDrawn="1"/>
            </p:nvSpPr>
            <p:spPr>
              <a:xfrm>
                <a:off x="5248567" y="3733060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80" name="Rectangle 579"/>
              <p:cNvSpPr/>
              <p:nvPr userDrawn="1"/>
            </p:nvSpPr>
            <p:spPr>
              <a:xfrm>
                <a:off x="5572285" y="3733060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81" name="Rectangle 580"/>
              <p:cNvSpPr/>
              <p:nvPr userDrawn="1"/>
            </p:nvSpPr>
            <p:spPr>
              <a:xfrm>
                <a:off x="5896000" y="3733060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82" name="Rectangle 581"/>
              <p:cNvSpPr/>
              <p:nvPr userDrawn="1"/>
            </p:nvSpPr>
            <p:spPr>
              <a:xfrm>
                <a:off x="6219717" y="3733060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83" name="Rectangle 582"/>
              <p:cNvSpPr/>
              <p:nvPr userDrawn="1"/>
            </p:nvSpPr>
            <p:spPr>
              <a:xfrm>
                <a:off x="6543435" y="3733060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84" name="Rectangle 583"/>
              <p:cNvSpPr/>
              <p:nvPr userDrawn="1"/>
            </p:nvSpPr>
            <p:spPr>
              <a:xfrm>
                <a:off x="6867150" y="3733060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85" name="Rectangle 584"/>
              <p:cNvSpPr/>
              <p:nvPr userDrawn="1"/>
            </p:nvSpPr>
            <p:spPr>
              <a:xfrm>
                <a:off x="7190868" y="3733060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86" name="Rectangle 585"/>
              <p:cNvSpPr/>
              <p:nvPr userDrawn="1"/>
            </p:nvSpPr>
            <p:spPr>
              <a:xfrm>
                <a:off x="7514585" y="3733060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87" name="Rectangle 586"/>
              <p:cNvSpPr/>
              <p:nvPr userDrawn="1"/>
            </p:nvSpPr>
            <p:spPr>
              <a:xfrm>
                <a:off x="392826" y="3315846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88" name="Rectangle 587"/>
              <p:cNvSpPr/>
              <p:nvPr userDrawn="1"/>
            </p:nvSpPr>
            <p:spPr>
              <a:xfrm>
                <a:off x="716543" y="3315846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89" name="Rectangle 588"/>
              <p:cNvSpPr/>
              <p:nvPr userDrawn="1"/>
            </p:nvSpPr>
            <p:spPr>
              <a:xfrm>
                <a:off x="1040258" y="3315846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90" name="Rectangle 589"/>
              <p:cNvSpPr/>
              <p:nvPr userDrawn="1"/>
            </p:nvSpPr>
            <p:spPr>
              <a:xfrm>
                <a:off x="1363974" y="3315846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91" name="Rectangle 590"/>
              <p:cNvSpPr/>
              <p:nvPr userDrawn="1"/>
            </p:nvSpPr>
            <p:spPr>
              <a:xfrm>
                <a:off x="1687690" y="3315846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92" name="Rectangle 591"/>
              <p:cNvSpPr/>
              <p:nvPr userDrawn="1"/>
            </p:nvSpPr>
            <p:spPr>
              <a:xfrm>
                <a:off x="2011406" y="3315846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93" name="Rectangle 592"/>
              <p:cNvSpPr/>
              <p:nvPr userDrawn="1"/>
            </p:nvSpPr>
            <p:spPr>
              <a:xfrm>
                <a:off x="2335122" y="3315846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94" name="Rectangle 593"/>
              <p:cNvSpPr/>
              <p:nvPr userDrawn="1"/>
            </p:nvSpPr>
            <p:spPr>
              <a:xfrm>
                <a:off x="2658838" y="3315846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95" name="Rectangle 594"/>
              <p:cNvSpPr/>
              <p:nvPr userDrawn="1"/>
            </p:nvSpPr>
            <p:spPr>
              <a:xfrm>
                <a:off x="2982553" y="3315846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96" name="Rectangle 595"/>
              <p:cNvSpPr/>
              <p:nvPr userDrawn="1"/>
            </p:nvSpPr>
            <p:spPr>
              <a:xfrm>
                <a:off x="3306269" y="3315846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97" name="Rectangle 596"/>
              <p:cNvSpPr/>
              <p:nvPr userDrawn="1"/>
            </p:nvSpPr>
            <p:spPr>
              <a:xfrm>
                <a:off x="3629986" y="3315846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98" name="Rectangle 597"/>
              <p:cNvSpPr/>
              <p:nvPr userDrawn="1"/>
            </p:nvSpPr>
            <p:spPr>
              <a:xfrm>
                <a:off x="3953701" y="3315846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99" name="Rectangle 598"/>
              <p:cNvSpPr/>
              <p:nvPr userDrawn="1"/>
            </p:nvSpPr>
            <p:spPr>
              <a:xfrm>
                <a:off x="4924851" y="3315846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00" name="Rectangle 599"/>
              <p:cNvSpPr/>
              <p:nvPr userDrawn="1"/>
            </p:nvSpPr>
            <p:spPr>
              <a:xfrm>
                <a:off x="5248567" y="3315846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01" name="Rectangle 600"/>
              <p:cNvSpPr/>
              <p:nvPr userDrawn="1"/>
            </p:nvSpPr>
            <p:spPr>
              <a:xfrm>
                <a:off x="5572285" y="3315846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02" name="Rectangle 601"/>
              <p:cNvSpPr/>
              <p:nvPr userDrawn="1"/>
            </p:nvSpPr>
            <p:spPr>
              <a:xfrm>
                <a:off x="5896000" y="3315846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03" name="Rectangle 602"/>
              <p:cNvSpPr/>
              <p:nvPr userDrawn="1"/>
            </p:nvSpPr>
            <p:spPr>
              <a:xfrm>
                <a:off x="6219717" y="3315846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04" name="Rectangle 603"/>
              <p:cNvSpPr/>
              <p:nvPr userDrawn="1"/>
            </p:nvSpPr>
            <p:spPr>
              <a:xfrm>
                <a:off x="6543435" y="3315846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05" name="Rectangle 604"/>
              <p:cNvSpPr/>
              <p:nvPr userDrawn="1"/>
            </p:nvSpPr>
            <p:spPr>
              <a:xfrm>
                <a:off x="6867150" y="3315846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06" name="Rectangle 605"/>
              <p:cNvSpPr/>
              <p:nvPr userDrawn="1"/>
            </p:nvSpPr>
            <p:spPr>
              <a:xfrm>
                <a:off x="7190868" y="3315846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07" name="Rectangle 606"/>
              <p:cNvSpPr/>
              <p:nvPr userDrawn="1"/>
            </p:nvSpPr>
            <p:spPr>
              <a:xfrm>
                <a:off x="7514585" y="3315846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08" name="Rectangle 607"/>
              <p:cNvSpPr/>
              <p:nvPr userDrawn="1"/>
            </p:nvSpPr>
            <p:spPr>
              <a:xfrm>
                <a:off x="392826" y="2898631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09" name="Rectangle 608"/>
              <p:cNvSpPr/>
              <p:nvPr userDrawn="1"/>
            </p:nvSpPr>
            <p:spPr>
              <a:xfrm>
                <a:off x="716543" y="2898631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10" name="Rectangle 609"/>
              <p:cNvSpPr/>
              <p:nvPr userDrawn="1"/>
            </p:nvSpPr>
            <p:spPr>
              <a:xfrm>
                <a:off x="1040258" y="2898631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11" name="Rectangle 610"/>
              <p:cNvSpPr/>
              <p:nvPr userDrawn="1"/>
            </p:nvSpPr>
            <p:spPr>
              <a:xfrm>
                <a:off x="1363974" y="2898631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12" name="Rectangle 611"/>
              <p:cNvSpPr/>
              <p:nvPr userDrawn="1"/>
            </p:nvSpPr>
            <p:spPr>
              <a:xfrm>
                <a:off x="1687690" y="2898631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13" name="Rectangle 612"/>
              <p:cNvSpPr/>
              <p:nvPr userDrawn="1"/>
            </p:nvSpPr>
            <p:spPr>
              <a:xfrm>
                <a:off x="2011406" y="2898631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14" name="Rectangle 613"/>
              <p:cNvSpPr/>
              <p:nvPr userDrawn="1"/>
            </p:nvSpPr>
            <p:spPr>
              <a:xfrm>
                <a:off x="2335122" y="2898631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15" name="Rectangle 614"/>
              <p:cNvSpPr/>
              <p:nvPr userDrawn="1"/>
            </p:nvSpPr>
            <p:spPr>
              <a:xfrm>
                <a:off x="2658838" y="2898631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16" name="Rectangle 615"/>
              <p:cNvSpPr/>
              <p:nvPr userDrawn="1"/>
            </p:nvSpPr>
            <p:spPr>
              <a:xfrm>
                <a:off x="2982553" y="2898631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17" name="Rectangle 616"/>
              <p:cNvSpPr/>
              <p:nvPr userDrawn="1"/>
            </p:nvSpPr>
            <p:spPr>
              <a:xfrm>
                <a:off x="3306269" y="2898631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18" name="Rectangle 617"/>
              <p:cNvSpPr/>
              <p:nvPr userDrawn="1"/>
            </p:nvSpPr>
            <p:spPr>
              <a:xfrm>
                <a:off x="3629986" y="2898631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19" name="Rectangle 618"/>
              <p:cNvSpPr/>
              <p:nvPr userDrawn="1"/>
            </p:nvSpPr>
            <p:spPr>
              <a:xfrm>
                <a:off x="3953701" y="2898631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20" name="Rectangle 619"/>
              <p:cNvSpPr/>
              <p:nvPr userDrawn="1"/>
            </p:nvSpPr>
            <p:spPr>
              <a:xfrm>
                <a:off x="4924851" y="2898631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21" name="Rectangle 620"/>
              <p:cNvSpPr/>
              <p:nvPr userDrawn="1"/>
            </p:nvSpPr>
            <p:spPr>
              <a:xfrm>
                <a:off x="5248567" y="2898631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22" name="Rectangle 621"/>
              <p:cNvSpPr/>
              <p:nvPr userDrawn="1"/>
            </p:nvSpPr>
            <p:spPr>
              <a:xfrm>
                <a:off x="5572285" y="2898631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23" name="Rectangle 622"/>
              <p:cNvSpPr/>
              <p:nvPr userDrawn="1"/>
            </p:nvSpPr>
            <p:spPr>
              <a:xfrm>
                <a:off x="5896000" y="2898631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24" name="Rectangle 623"/>
              <p:cNvSpPr/>
              <p:nvPr userDrawn="1"/>
            </p:nvSpPr>
            <p:spPr>
              <a:xfrm>
                <a:off x="6219717" y="2898631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25" name="Rectangle 624"/>
              <p:cNvSpPr/>
              <p:nvPr userDrawn="1"/>
            </p:nvSpPr>
            <p:spPr>
              <a:xfrm>
                <a:off x="6543435" y="2898631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26" name="Rectangle 625"/>
              <p:cNvSpPr/>
              <p:nvPr userDrawn="1"/>
            </p:nvSpPr>
            <p:spPr>
              <a:xfrm>
                <a:off x="6867150" y="2898631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27" name="Rectangle 626"/>
              <p:cNvSpPr/>
              <p:nvPr userDrawn="1"/>
            </p:nvSpPr>
            <p:spPr>
              <a:xfrm>
                <a:off x="7190868" y="2898631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28" name="Rectangle 627"/>
              <p:cNvSpPr/>
              <p:nvPr userDrawn="1"/>
            </p:nvSpPr>
            <p:spPr>
              <a:xfrm>
                <a:off x="7514585" y="2898631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29" name="Rectangle 628"/>
              <p:cNvSpPr/>
              <p:nvPr userDrawn="1"/>
            </p:nvSpPr>
            <p:spPr>
              <a:xfrm>
                <a:off x="392826" y="2481418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30" name="Rectangle 629"/>
              <p:cNvSpPr/>
              <p:nvPr userDrawn="1"/>
            </p:nvSpPr>
            <p:spPr>
              <a:xfrm>
                <a:off x="716543" y="2481418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31" name="Rectangle 630"/>
              <p:cNvSpPr/>
              <p:nvPr userDrawn="1"/>
            </p:nvSpPr>
            <p:spPr>
              <a:xfrm>
                <a:off x="1040258" y="2481418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32" name="Rectangle 631"/>
              <p:cNvSpPr/>
              <p:nvPr userDrawn="1"/>
            </p:nvSpPr>
            <p:spPr>
              <a:xfrm>
                <a:off x="1363974" y="2481418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33" name="Rectangle 632"/>
              <p:cNvSpPr/>
              <p:nvPr userDrawn="1"/>
            </p:nvSpPr>
            <p:spPr>
              <a:xfrm>
                <a:off x="1687690" y="2481418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34" name="Rectangle 633"/>
              <p:cNvSpPr/>
              <p:nvPr userDrawn="1"/>
            </p:nvSpPr>
            <p:spPr>
              <a:xfrm>
                <a:off x="2011406" y="2481418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35" name="Rectangle 634"/>
              <p:cNvSpPr/>
              <p:nvPr userDrawn="1"/>
            </p:nvSpPr>
            <p:spPr>
              <a:xfrm>
                <a:off x="2335122" y="2481418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36" name="Rectangle 635"/>
              <p:cNvSpPr/>
              <p:nvPr userDrawn="1"/>
            </p:nvSpPr>
            <p:spPr>
              <a:xfrm>
                <a:off x="2658838" y="2481418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37" name="Rectangle 636"/>
              <p:cNvSpPr/>
              <p:nvPr userDrawn="1"/>
            </p:nvSpPr>
            <p:spPr>
              <a:xfrm>
                <a:off x="2982553" y="2481418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38" name="Rectangle 637"/>
              <p:cNvSpPr/>
              <p:nvPr userDrawn="1"/>
            </p:nvSpPr>
            <p:spPr>
              <a:xfrm>
                <a:off x="3306269" y="2481418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39" name="Rectangle 638"/>
              <p:cNvSpPr/>
              <p:nvPr userDrawn="1"/>
            </p:nvSpPr>
            <p:spPr>
              <a:xfrm>
                <a:off x="3629986" y="2481418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40" name="Rectangle 639"/>
              <p:cNvSpPr/>
              <p:nvPr userDrawn="1"/>
            </p:nvSpPr>
            <p:spPr>
              <a:xfrm>
                <a:off x="3953701" y="2481418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41" name="Rectangle 640"/>
              <p:cNvSpPr/>
              <p:nvPr userDrawn="1"/>
            </p:nvSpPr>
            <p:spPr>
              <a:xfrm>
                <a:off x="4924851" y="2481418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42" name="Rectangle 641"/>
              <p:cNvSpPr/>
              <p:nvPr userDrawn="1"/>
            </p:nvSpPr>
            <p:spPr>
              <a:xfrm>
                <a:off x="5248567" y="2481418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43" name="Rectangle 642"/>
              <p:cNvSpPr/>
              <p:nvPr userDrawn="1"/>
            </p:nvSpPr>
            <p:spPr>
              <a:xfrm>
                <a:off x="5572285" y="2481418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44" name="Rectangle 643"/>
              <p:cNvSpPr/>
              <p:nvPr userDrawn="1"/>
            </p:nvSpPr>
            <p:spPr>
              <a:xfrm>
                <a:off x="5896000" y="2481418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45" name="Rectangle 644"/>
              <p:cNvSpPr/>
              <p:nvPr userDrawn="1"/>
            </p:nvSpPr>
            <p:spPr>
              <a:xfrm>
                <a:off x="6219717" y="2481418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46" name="Rectangle 645"/>
              <p:cNvSpPr/>
              <p:nvPr userDrawn="1"/>
            </p:nvSpPr>
            <p:spPr>
              <a:xfrm>
                <a:off x="6543435" y="2481418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47" name="Rectangle 646"/>
              <p:cNvSpPr/>
              <p:nvPr userDrawn="1"/>
            </p:nvSpPr>
            <p:spPr>
              <a:xfrm>
                <a:off x="6867150" y="2481418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48" name="Rectangle 647"/>
              <p:cNvSpPr/>
              <p:nvPr userDrawn="1"/>
            </p:nvSpPr>
            <p:spPr>
              <a:xfrm>
                <a:off x="7190868" y="2481418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49" name="Rectangle 648"/>
              <p:cNvSpPr/>
              <p:nvPr userDrawn="1"/>
            </p:nvSpPr>
            <p:spPr>
              <a:xfrm>
                <a:off x="7514585" y="2481418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50" name="Rectangle 649"/>
              <p:cNvSpPr/>
              <p:nvPr userDrawn="1"/>
            </p:nvSpPr>
            <p:spPr>
              <a:xfrm>
                <a:off x="392826" y="2064205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51" name="Rectangle 650"/>
              <p:cNvSpPr/>
              <p:nvPr userDrawn="1"/>
            </p:nvSpPr>
            <p:spPr>
              <a:xfrm>
                <a:off x="716543" y="2064205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52" name="Rectangle 651"/>
              <p:cNvSpPr/>
              <p:nvPr userDrawn="1"/>
            </p:nvSpPr>
            <p:spPr>
              <a:xfrm>
                <a:off x="1040258" y="2064205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53" name="Rectangle 652"/>
              <p:cNvSpPr/>
              <p:nvPr userDrawn="1"/>
            </p:nvSpPr>
            <p:spPr>
              <a:xfrm>
                <a:off x="1363974" y="2064205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54" name="Rectangle 653"/>
              <p:cNvSpPr/>
              <p:nvPr userDrawn="1"/>
            </p:nvSpPr>
            <p:spPr>
              <a:xfrm>
                <a:off x="1687690" y="2064205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55" name="Rectangle 654"/>
              <p:cNvSpPr/>
              <p:nvPr userDrawn="1"/>
            </p:nvSpPr>
            <p:spPr>
              <a:xfrm>
                <a:off x="2011406" y="2064205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56" name="Rectangle 655"/>
              <p:cNvSpPr/>
              <p:nvPr userDrawn="1"/>
            </p:nvSpPr>
            <p:spPr>
              <a:xfrm>
                <a:off x="2335122" y="2064205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57" name="Rectangle 656"/>
              <p:cNvSpPr/>
              <p:nvPr userDrawn="1"/>
            </p:nvSpPr>
            <p:spPr>
              <a:xfrm>
                <a:off x="2658838" y="2064205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58" name="Rectangle 657"/>
              <p:cNvSpPr/>
              <p:nvPr userDrawn="1"/>
            </p:nvSpPr>
            <p:spPr>
              <a:xfrm>
                <a:off x="2982553" y="2064205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59" name="Rectangle 658"/>
              <p:cNvSpPr/>
              <p:nvPr userDrawn="1"/>
            </p:nvSpPr>
            <p:spPr>
              <a:xfrm>
                <a:off x="3306269" y="2064205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60" name="Rectangle 659"/>
              <p:cNvSpPr/>
              <p:nvPr userDrawn="1"/>
            </p:nvSpPr>
            <p:spPr>
              <a:xfrm>
                <a:off x="3629986" y="2064205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61" name="Rectangle 660"/>
              <p:cNvSpPr/>
              <p:nvPr userDrawn="1"/>
            </p:nvSpPr>
            <p:spPr>
              <a:xfrm>
                <a:off x="3953701" y="2064205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62" name="Rectangle 661"/>
              <p:cNvSpPr/>
              <p:nvPr userDrawn="1"/>
            </p:nvSpPr>
            <p:spPr>
              <a:xfrm>
                <a:off x="4924851" y="2064205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63" name="Rectangle 662"/>
              <p:cNvSpPr/>
              <p:nvPr userDrawn="1"/>
            </p:nvSpPr>
            <p:spPr>
              <a:xfrm>
                <a:off x="5248567" y="2064205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64" name="Rectangle 663"/>
              <p:cNvSpPr/>
              <p:nvPr userDrawn="1"/>
            </p:nvSpPr>
            <p:spPr>
              <a:xfrm>
                <a:off x="5572285" y="2064205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65" name="Rectangle 664"/>
              <p:cNvSpPr/>
              <p:nvPr userDrawn="1"/>
            </p:nvSpPr>
            <p:spPr>
              <a:xfrm>
                <a:off x="5896000" y="2064205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66" name="Rectangle 665"/>
              <p:cNvSpPr/>
              <p:nvPr userDrawn="1"/>
            </p:nvSpPr>
            <p:spPr>
              <a:xfrm>
                <a:off x="6219717" y="2064205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67" name="Rectangle 666"/>
              <p:cNvSpPr/>
              <p:nvPr userDrawn="1"/>
            </p:nvSpPr>
            <p:spPr>
              <a:xfrm>
                <a:off x="6543435" y="2064205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68" name="Rectangle 667"/>
              <p:cNvSpPr/>
              <p:nvPr userDrawn="1"/>
            </p:nvSpPr>
            <p:spPr>
              <a:xfrm>
                <a:off x="6867150" y="2064205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69" name="Rectangle 668"/>
              <p:cNvSpPr/>
              <p:nvPr userDrawn="1"/>
            </p:nvSpPr>
            <p:spPr>
              <a:xfrm>
                <a:off x="7190868" y="2064205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70" name="Rectangle 669"/>
              <p:cNvSpPr/>
              <p:nvPr userDrawn="1"/>
            </p:nvSpPr>
            <p:spPr>
              <a:xfrm>
                <a:off x="7514585" y="2064205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71" name="Rectangle 670"/>
              <p:cNvSpPr/>
              <p:nvPr userDrawn="1"/>
            </p:nvSpPr>
            <p:spPr>
              <a:xfrm>
                <a:off x="393172" y="1646991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72" name="Rectangle 671"/>
              <p:cNvSpPr/>
              <p:nvPr userDrawn="1"/>
            </p:nvSpPr>
            <p:spPr>
              <a:xfrm>
                <a:off x="716889" y="1646991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73" name="Rectangle 672"/>
              <p:cNvSpPr/>
              <p:nvPr userDrawn="1"/>
            </p:nvSpPr>
            <p:spPr>
              <a:xfrm>
                <a:off x="1040604" y="1646991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74" name="Rectangle 673"/>
              <p:cNvSpPr/>
              <p:nvPr userDrawn="1"/>
            </p:nvSpPr>
            <p:spPr>
              <a:xfrm>
                <a:off x="1364320" y="1646991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75" name="Rectangle 674"/>
              <p:cNvSpPr/>
              <p:nvPr userDrawn="1"/>
            </p:nvSpPr>
            <p:spPr>
              <a:xfrm>
                <a:off x="1688036" y="1646991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76" name="Rectangle 675"/>
              <p:cNvSpPr/>
              <p:nvPr userDrawn="1"/>
            </p:nvSpPr>
            <p:spPr>
              <a:xfrm>
                <a:off x="2011752" y="1646991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77" name="Rectangle 676"/>
              <p:cNvSpPr/>
              <p:nvPr userDrawn="1"/>
            </p:nvSpPr>
            <p:spPr>
              <a:xfrm>
                <a:off x="2335468" y="1646991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78" name="Rectangle 677"/>
              <p:cNvSpPr/>
              <p:nvPr userDrawn="1"/>
            </p:nvSpPr>
            <p:spPr>
              <a:xfrm>
                <a:off x="2659184" y="1646991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79" name="Rectangle 678"/>
              <p:cNvSpPr/>
              <p:nvPr userDrawn="1"/>
            </p:nvSpPr>
            <p:spPr>
              <a:xfrm>
                <a:off x="2982899" y="1646991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80" name="Rectangle 679"/>
              <p:cNvSpPr/>
              <p:nvPr userDrawn="1"/>
            </p:nvSpPr>
            <p:spPr>
              <a:xfrm>
                <a:off x="3306615" y="1646991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81" name="Rectangle 680"/>
              <p:cNvSpPr/>
              <p:nvPr userDrawn="1"/>
            </p:nvSpPr>
            <p:spPr>
              <a:xfrm>
                <a:off x="3630332" y="1646991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82" name="Rectangle 681"/>
              <p:cNvSpPr/>
              <p:nvPr userDrawn="1"/>
            </p:nvSpPr>
            <p:spPr>
              <a:xfrm>
                <a:off x="3954047" y="1646991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83" name="Rectangle 682"/>
              <p:cNvSpPr/>
              <p:nvPr userDrawn="1"/>
            </p:nvSpPr>
            <p:spPr>
              <a:xfrm>
                <a:off x="4925198" y="1646991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84" name="Rectangle 683"/>
              <p:cNvSpPr/>
              <p:nvPr userDrawn="1"/>
            </p:nvSpPr>
            <p:spPr>
              <a:xfrm>
                <a:off x="5248913" y="1646991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85" name="Rectangle 684"/>
              <p:cNvSpPr/>
              <p:nvPr userDrawn="1"/>
            </p:nvSpPr>
            <p:spPr>
              <a:xfrm>
                <a:off x="5572631" y="1646991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86" name="Rectangle 685"/>
              <p:cNvSpPr/>
              <p:nvPr userDrawn="1"/>
            </p:nvSpPr>
            <p:spPr>
              <a:xfrm>
                <a:off x="5896347" y="1646991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87" name="Rectangle 686"/>
              <p:cNvSpPr/>
              <p:nvPr userDrawn="1"/>
            </p:nvSpPr>
            <p:spPr>
              <a:xfrm>
                <a:off x="6220063" y="1646991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88" name="Rectangle 687"/>
              <p:cNvSpPr/>
              <p:nvPr userDrawn="1"/>
            </p:nvSpPr>
            <p:spPr>
              <a:xfrm>
                <a:off x="6543781" y="1646991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89" name="Rectangle 688"/>
              <p:cNvSpPr/>
              <p:nvPr userDrawn="1"/>
            </p:nvSpPr>
            <p:spPr>
              <a:xfrm>
                <a:off x="6867496" y="1646991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90" name="Rectangle 689"/>
              <p:cNvSpPr/>
              <p:nvPr userDrawn="1"/>
            </p:nvSpPr>
            <p:spPr>
              <a:xfrm>
                <a:off x="7191214" y="1646991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91" name="Rectangle 690"/>
              <p:cNvSpPr/>
              <p:nvPr userDrawn="1"/>
            </p:nvSpPr>
            <p:spPr>
              <a:xfrm>
                <a:off x="7514931" y="1646991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92" name="Rectangle 691"/>
              <p:cNvSpPr/>
              <p:nvPr userDrawn="1"/>
            </p:nvSpPr>
            <p:spPr>
              <a:xfrm>
                <a:off x="393172" y="1229777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93" name="Rectangle 692"/>
              <p:cNvSpPr/>
              <p:nvPr userDrawn="1"/>
            </p:nvSpPr>
            <p:spPr>
              <a:xfrm>
                <a:off x="716889" y="1229777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94" name="Rectangle 693"/>
              <p:cNvSpPr/>
              <p:nvPr userDrawn="1"/>
            </p:nvSpPr>
            <p:spPr>
              <a:xfrm>
                <a:off x="1040604" y="1229777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95" name="Rectangle 694"/>
              <p:cNvSpPr/>
              <p:nvPr userDrawn="1"/>
            </p:nvSpPr>
            <p:spPr>
              <a:xfrm>
                <a:off x="1364320" y="1229777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96" name="Rectangle 695"/>
              <p:cNvSpPr/>
              <p:nvPr userDrawn="1"/>
            </p:nvSpPr>
            <p:spPr>
              <a:xfrm>
                <a:off x="1688036" y="1229777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97" name="Rectangle 696"/>
              <p:cNvSpPr/>
              <p:nvPr userDrawn="1"/>
            </p:nvSpPr>
            <p:spPr>
              <a:xfrm>
                <a:off x="2011752" y="1229777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98" name="Rectangle 697"/>
              <p:cNvSpPr/>
              <p:nvPr userDrawn="1"/>
            </p:nvSpPr>
            <p:spPr>
              <a:xfrm>
                <a:off x="2335468" y="1229777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99" name="Rectangle 698"/>
              <p:cNvSpPr/>
              <p:nvPr userDrawn="1"/>
            </p:nvSpPr>
            <p:spPr>
              <a:xfrm>
                <a:off x="2659184" y="1229777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00" name="Rectangle 699"/>
              <p:cNvSpPr/>
              <p:nvPr userDrawn="1"/>
            </p:nvSpPr>
            <p:spPr>
              <a:xfrm>
                <a:off x="2982899" y="1229777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01" name="Rectangle 700"/>
              <p:cNvSpPr/>
              <p:nvPr userDrawn="1"/>
            </p:nvSpPr>
            <p:spPr>
              <a:xfrm>
                <a:off x="3306615" y="1229777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02" name="Rectangle 701"/>
              <p:cNvSpPr/>
              <p:nvPr userDrawn="1"/>
            </p:nvSpPr>
            <p:spPr>
              <a:xfrm>
                <a:off x="3630332" y="1229777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03" name="Rectangle 702"/>
              <p:cNvSpPr/>
              <p:nvPr userDrawn="1"/>
            </p:nvSpPr>
            <p:spPr>
              <a:xfrm>
                <a:off x="3954047" y="1229777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04" name="Rectangle 703"/>
              <p:cNvSpPr/>
              <p:nvPr userDrawn="1"/>
            </p:nvSpPr>
            <p:spPr>
              <a:xfrm>
                <a:off x="4925198" y="1229777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05" name="Rectangle 704"/>
              <p:cNvSpPr/>
              <p:nvPr userDrawn="1"/>
            </p:nvSpPr>
            <p:spPr>
              <a:xfrm>
                <a:off x="5248913" y="1229777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06" name="Rectangle 705"/>
              <p:cNvSpPr/>
              <p:nvPr userDrawn="1"/>
            </p:nvSpPr>
            <p:spPr>
              <a:xfrm>
                <a:off x="5572631" y="1229777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07" name="Rectangle 706"/>
              <p:cNvSpPr/>
              <p:nvPr userDrawn="1"/>
            </p:nvSpPr>
            <p:spPr>
              <a:xfrm>
                <a:off x="5896347" y="1229777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08" name="Rectangle 707"/>
              <p:cNvSpPr/>
              <p:nvPr userDrawn="1"/>
            </p:nvSpPr>
            <p:spPr>
              <a:xfrm>
                <a:off x="6220063" y="1229777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09" name="Rectangle 708"/>
              <p:cNvSpPr/>
              <p:nvPr userDrawn="1"/>
            </p:nvSpPr>
            <p:spPr>
              <a:xfrm>
                <a:off x="6543781" y="1229777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10" name="Rectangle 709"/>
              <p:cNvSpPr/>
              <p:nvPr userDrawn="1"/>
            </p:nvSpPr>
            <p:spPr>
              <a:xfrm>
                <a:off x="6867496" y="1229777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11" name="Rectangle 710"/>
              <p:cNvSpPr/>
              <p:nvPr userDrawn="1"/>
            </p:nvSpPr>
            <p:spPr>
              <a:xfrm>
                <a:off x="7191214" y="1229777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12" name="Rectangle 711"/>
              <p:cNvSpPr/>
              <p:nvPr userDrawn="1"/>
            </p:nvSpPr>
            <p:spPr>
              <a:xfrm>
                <a:off x="7514931" y="1229777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13" name="Rectangle 712"/>
              <p:cNvSpPr/>
              <p:nvPr userDrawn="1"/>
            </p:nvSpPr>
            <p:spPr>
              <a:xfrm>
                <a:off x="393172" y="812564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14" name="Rectangle 713"/>
              <p:cNvSpPr/>
              <p:nvPr userDrawn="1"/>
            </p:nvSpPr>
            <p:spPr>
              <a:xfrm>
                <a:off x="716889" y="812564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15" name="Rectangle 714"/>
              <p:cNvSpPr/>
              <p:nvPr userDrawn="1"/>
            </p:nvSpPr>
            <p:spPr>
              <a:xfrm>
                <a:off x="1040604" y="812564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16" name="Rectangle 715"/>
              <p:cNvSpPr/>
              <p:nvPr userDrawn="1"/>
            </p:nvSpPr>
            <p:spPr>
              <a:xfrm>
                <a:off x="1364320" y="812564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17" name="Rectangle 716"/>
              <p:cNvSpPr/>
              <p:nvPr userDrawn="1"/>
            </p:nvSpPr>
            <p:spPr>
              <a:xfrm>
                <a:off x="1688036" y="812564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18" name="Rectangle 717"/>
              <p:cNvSpPr/>
              <p:nvPr userDrawn="1"/>
            </p:nvSpPr>
            <p:spPr>
              <a:xfrm>
                <a:off x="2011752" y="812564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19" name="Rectangle 718"/>
              <p:cNvSpPr/>
              <p:nvPr userDrawn="1"/>
            </p:nvSpPr>
            <p:spPr>
              <a:xfrm>
                <a:off x="2335468" y="812564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20" name="Rectangle 719"/>
              <p:cNvSpPr/>
              <p:nvPr userDrawn="1"/>
            </p:nvSpPr>
            <p:spPr>
              <a:xfrm>
                <a:off x="2659184" y="812564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21" name="Rectangle 720"/>
              <p:cNvSpPr/>
              <p:nvPr userDrawn="1"/>
            </p:nvSpPr>
            <p:spPr>
              <a:xfrm>
                <a:off x="2982899" y="812564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22" name="Rectangle 721"/>
              <p:cNvSpPr/>
              <p:nvPr userDrawn="1"/>
            </p:nvSpPr>
            <p:spPr>
              <a:xfrm>
                <a:off x="3306615" y="812564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23" name="Rectangle 722"/>
              <p:cNvSpPr/>
              <p:nvPr userDrawn="1"/>
            </p:nvSpPr>
            <p:spPr>
              <a:xfrm>
                <a:off x="3630332" y="812564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24" name="Rectangle 723"/>
              <p:cNvSpPr/>
              <p:nvPr userDrawn="1"/>
            </p:nvSpPr>
            <p:spPr>
              <a:xfrm>
                <a:off x="3954047" y="812564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25" name="Rectangle 724"/>
              <p:cNvSpPr/>
              <p:nvPr userDrawn="1"/>
            </p:nvSpPr>
            <p:spPr>
              <a:xfrm>
                <a:off x="4925198" y="812564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26" name="Rectangle 725"/>
              <p:cNvSpPr/>
              <p:nvPr userDrawn="1"/>
            </p:nvSpPr>
            <p:spPr>
              <a:xfrm>
                <a:off x="5248913" y="812564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27" name="Rectangle 726"/>
              <p:cNvSpPr/>
              <p:nvPr userDrawn="1"/>
            </p:nvSpPr>
            <p:spPr>
              <a:xfrm>
                <a:off x="5572631" y="812564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28" name="Rectangle 727"/>
              <p:cNvSpPr/>
              <p:nvPr userDrawn="1"/>
            </p:nvSpPr>
            <p:spPr>
              <a:xfrm>
                <a:off x="5896347" y="812564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29" name="Rectangle 728"/>
              <p:cNvSpPr/>
              <p:nvPr userDrawn="1"/>
            </p:nvSpPr>
            <p:spPr>
              <a:xfrm>
                <a:off x="6220063" y="812564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30" name="Rectangle 729"/>
              <p:cNvSpPr/>
              <p:nvPr userDrawn="1"/>
            </p:nvSpPr>
            <p:spPr>
              <a:xfrm>
                <a:off x="6543781" y="812564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31" name="Rectangle 730"/>
              <p:cNvSpPr/>
              <p:nvPr userDrawn="1"/>
            </p:nvSpPr>
            <p:spPr>
              <a:xfrm>
                <a:off x="6867496" y="812564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32" name="Rectangle 731"/>
              <p:cNvSpPr/>
              <p:nvPr userDrawn="1"/>
            </p:nvSpPr>
            <p:spPr>
              <a:xfrm>
                <a:off x="7191214" y="812564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33" name="Rectangle 732"/>
              <p:cNvSpPr/>
              <p:nvPr userDrawn="1"/>
            </p:nvSpPr>
            <p:spPr>
              <a:xfrm>
                <a:off x="7514931" y="812564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34" name="Rectangle 733"/>
              <p:cNvSpPr>
                <a:spLocks noChangeAspect="1"/>
              </p:cNvSpPr>
              <p:nvPr userDrawn="1"/>
            </p:nvSpPr>
            <p:spPr>
              <a:xfrm>
                <a:off x="392826" y="395350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35" name="Rectangle 734"/>
              <p:cNvSpPr/>
              <p:nvPr userDrawn="1"/>
            </p:nvSpPr>
            <p:spPr>
              <a:xfrm>
                <a:off x="716543" y="395350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36" name="Rectangle 735"/>
              <p:cNvSpPr/>
              <p:nvPr userDrawn="1"/>
            </p:nvSpPr>
            <p:spPr>
              <a:xfrm>
                <a:off x="1040258" y="395350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37" name="Rectangle 736"/>
              <p:cNvSpPr/>
              <p:nvPr userDrawn="1"/>
            </p:nvSpPr>
            <p:spPr>
              <a:xfrm>
                <a:off x="1363974" y="395350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38" name="Rectangle 737"/>
              <p:cNvSpPr/>
              <p:nvPr userDrawn="1"/>
            </p:nvSpPr>
            <p:spPr>
              <a:xfrm>
                <a:off x="1687690" y="395350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39" name="Rectangle 738"/>
              <p:cNvSpPr/>
              <p:nvPr userDrawn="1"/>
            </p:nvSpPr>
            <p:spPr>
              <a:xfrm>
                <a:off x="2011406" y="395350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40" name="Rectangle 739"/>
              <p:cNvSpPr/>
              <p:nvPr userDrawn="1"/>
            </p:nvSpPr>
            <p:spPr>
              <a:xfrm>
                <a:off x="2335122" y="395350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41" name="Rectangle 740"/>
              <p:cNvSpPr/>
              <p:nvPr userDrawn="1"/>
            </p:nvSpPr>
            <p:spPr>
              <a:xfrm>
                <a:off x="2658838" y="395350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42" name="Rectangle 741"/>
              <p:cNvSpPr/>
              <p:nvPr userDrawn="1"/>
            </p:nvSpPr>
            <p:spPr>
              <a:xfrm>
                <a:off x="2982553" y="395350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43" name="Rectangle 742"/>
              <p:cNvSpPr/>
              <p:nvPr userDrawn="1"/>
            </p:nvSpPr>
            <p:spPr>
              <a:xfrm>
                <a:off x="3306269" y="395350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44" name="Rectangle 743"/>
              <p:cNvSpPr/>
              <p:nvPr userDrawn="1"/>
            </p:nvSpPr>
            <p:spPr>
              <a:xfrm>
                <a:off x="3629986" y="395350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45" name="Rectangle 744"/>
              <p:cNvSpPr/>
              <p:nvPr userDrawn="1"/>
            </p:nvSpPr>
            <p:spPr>
              <a:xfrm>
                <a:off x="3953701" y="395350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46" name="Rectangle 745"/>
              <p:cNvSpPr/>
              <p:nvPr userDrawn="1"/>
            </p:nvSpPr>
            <p:spPr>
              <a:xfrm>
                <a:off x="4924851" y="395350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47" name="Rectangle 746"/>
              <p:cNvSpPr/>
              <p:nvPr userDrawn="1"/>
            </p:nvSpPr>
            <p:spPr>
              <a:xfrm>
                <a:off x="5248567" y="395350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48" name="Rectangle 747"/>
              <p:cNvSpPr/>
              <p:nvPr userDrawn="1"/>
            </p:nvSpPr>
            <p:spPr>
              <a:xfrm>
                <a:off x="5572285" y="395350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49" name="Rectangle 748"/>
              <p:cNvSpPr/>
              <p:nvPr userDrawn="1"/>
            </p:nvSpPr>
            <p:spPr>
              <a:xfrm>
                <a:off x="5896000" y="395350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50" name="Rectangle 749"/>
              <p:cNvSpPr/>
              <p:nvPr userDrawn="1"/>
            </p:nvSpPr>
            <p:spPr>
              <a:xfrm>
                <a:off x="6219717" y="395350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51" name="Rectangle 750"/>
              <p:cNvSpPr/>
              <p:nvPr userDrawn="1"/>
            </p:nvSpPr>
            <p:spPr>
              <a:xfrm>
                <a:off x="6543435" y="395350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52" name="Rectangle 751"/>
              <p:cNvSpPr/>
              <p:nvPr userDrawn="1"/>
            </p:nvSpPr>
            <p:spPr>
              <a:xfrm>
                <a:off x="6867150" y="395350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53" name="Rectangle 752"/>
              <p:cNvSpPr/>
              <p:nvPr userDrawn="1"/>
            </p:nvSpPr>
            <p:spPr>
              <a:xfrm>
                <a:off x="7190868" y="395350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54" name="Rectangle 753"/>
              <p:cNvSpPr/>
              <p:nvPr userDrawn="1"/>
            </p:nvSpPr>
            <p:spPr>
              <a:xfrm>
                <a:off x="7514585" y="395350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55" name="Rectangle 754"/>
              <p:cNvSpPr/>
              <p:nvPr userDrawn="1"/>
            </p:nvSpPr>
            <p:spPr>
              <a:xfrm>
                <a:off x="4277765" y="5401915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56" name="Rectangle 755"/>
              <p:cNvSpPr/>
              <p:nvPr userDrawn="1"/>
            </p:nvSpPr>
            <p:spPr>
              <a:xfrm>
                <a:off x="4277419" y="4984703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57" name="Rectangle 756"/>
              <p:cNvSpPr/>
              <p:nvPr userDrawn="1"/>
            </p:nvSpPr>
            <p:spPr>
              <a:xfrm>
                <a:off x="4277419" y="4567488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58" name="Rectangle 757"/>
              <p:cNvSpPr/>
              <p:nvPr userDrawn="1"/>
            </p:nvSpPr>
            <p:spPr>
              <a:xfrm>
                <a:off x="4277419" y="4150274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59" name="Rectangle 758"/>
              <p:cNvSpPr/>
              <p:nvPr userDrawn="1"/>
            </p:nvSpPr>
            <p:spPr>
              <a:xfrm>
                <a:off x="4277419" y="3733060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60" name="Rectangle 759"/>
              <p:cNvSpPr/>
              <p:nvPr userDrawn="1"/>
            </p:nvSpPr>
            <p:spPr>
              <a:xfrm>
                <a:off x="4277419" y="3315846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61" name="Rectangle 760"/>
              <p:cNvSpPr/>
              <p:nvPr userDrawn="1"/>
            </p:nvSpPr>
            <p:spPr>
              <a:xfrm>
                <a:off x="4277419" y="2898631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62" name="Rectangle 761"/>
              <p:cNvSpPr/>
              <p:nvPr userDrawn="1"/>
            </p:nvSpPr>
            <p:spPr>
              <a:xfrm>
                <a:off x="4277419" y="2481418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63" name="Rectangle 762"/>
              <p:cNvSpPr/>
              <p:nvPr userDrawn="1"/>
            </p:nvSpPr>
            <p:spPr>
              <a:xfrm>
                <a:off x="4277419" y="2064205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64" name="Rectangle 763"/>
              <p:cNvSpPr/>
              <p:nvPr userDrawn="1"/>
            </p:nvSpPr>
            <p:spPr>
              <a:xfrm>
                <a:off x="4277765" y="1646991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65" name="Rectangle 764"/>
              <p:cNvSpPr/>
              <p:nvPr userDrawn="1"/>
            </p:nvSpPr>
            <p:spPr>
              <a:xfrm>
                <a:off x="4277765" y="1229777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66" name="Rectangle 765"/>
              <p:cNvSpPr/>
              <p:nvPr userDrawn="1"/>
            </p:nvSpPr>
            <p:spPr>
              <a:xfrm>
                <a:off x="4277765" y="812564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67" name="Rectangle 766"/>
              <p:cNvSpPr/>
              <p:nvPr userDrawn="1"/>
            </p:nvSpPr>
            <p:spPr>
              <a:xfrm>
                <a:off x="4277419" y="395350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68" name="Rectangle 767"/>
              <p:cNvSpPr/>
              <p:nvPr userDrawn="1"/>
            </p:nvSpPr>
            <p:spPr>
              <a:xfrm>
                <a:off x="4601480" y="5401915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69" name="Rectangle 768"/>
              <p:cNvSpPr/>
              <p:nvPr userDrawn="1"/>
            </p:nvSpPr>
            <p:spPr>
              <a:xfrm>
                <a:off x="4601134" y="4984703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70" name="Rectangle 769"/>
              <p:cNvSpPr/>
              <p:nvPr userDrawn="1"/>
            </p:nvSpPr>
            <p:spPr>
              <a:xfrm>
                <a:off x="4601134" y="4567488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71" name="Rectangle 770"/>
              <p:cNvSpPr/>
              <p:nvPr userDrawn="1"/>
            </p:nvSpPr>
            <p:spPr>
              <a:xfrm>
                <a:off x="4601134" y="4150274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72" name="Rectangle 771"/>
              <p:cNvSpPr/>
              <p:nvPr userDrawn="1"/>
            </p:nvSpPr>
            <p:spPr>
              <a:xfrm>
                <a:off x="4601134" y="3733060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73" name="Rectangle 772"/>
              <p:cNvSpPr/>
              <p:nvPr userDrawn="1"/>
            </p:nvSpPr>
            <p:spPr>
              <a:xfrm>
                <a:off x="4601134" y="3315846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74" name="Rectangle 773"/>
              <p:cNvSpPr/>
              <p:nvPr userDrawn="1"/>
            </p:nvSpPr>
            <p:spPr>
              <a:xfrm>
                <a:off x="4601134" y="2898631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75" name="Rectangle 774"/>
              <p:cNvSpPr/>
              <p:nvPr userDrawn="1"/>
            </p:nvSpPr>
            <p:spPr>
              <a:xfrm>
                <a:off x="4601134" y="2481418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76" name="Rectangle 775"/>
              <p:cNvSpPr/>
              <p:nvPr userDrawn="1"/>
            </p:nvSpPr>
            <p:spPr>
              <a:xfrm>
                <a:off x="4601134" y="2064205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77" name="Rectangle 776"/>
              <p:cNvSpPr/>
              <p:nvPr userDrawn="1"/>
            </p:nvSpPr>
            <p:spPr>
              <a:xfrm>
                <a:off x="4601480" y="1646991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78" name="Rectangle 777"/>
              <p:cNvSpPr/>
              <p:nvPr userDrawn="1"/>
            </p:nvSpPr>
            <p:spPr>
              <a:xfrm>
                <a:off x="4601480" y="1229777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79" name="Rectangle 778"/>
              <p:cNvSpPr/>
              <p:nvPr userDrawn="1"/>
            </p:nvSpPr>
            <p:spPr>
              <a:xfrm>
                <a:off x="4601480" y="812564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80" name="Rectangle 779"/>
              <p:cNvSpPr/>
              <p:nvPr userDrawn="1"/>
            </p:nvSpPr>
            <p:spPr>
              <a:xfrm>
                <a:off x="4601134" y="395350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81" name="Rectangle 780"/>
              <p:cNvSpPr/>
              <p:nvPr/>
            </p:nvSpPr>
            <p:spPr>
              <a:xfrm>
                <a:off x="7838641" y="5401915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82" name="Rectangle 781"/>
              <p:cNvSpPr/>
              <p:nvPr/>
            </p:nvSpPr>
            <p:spPr>
              <a:xfrm>
                <a:off x="7838295" y="4984703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83" name="Rectangle 782"/>
              <p:cNvSpPr/>
              <p:nvPr/>
            </p:nvSpPr>
            <p:spPr>
              <a:xfrm>
                <a:off x="7838295" y="4567488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84" name="Rectangle 783"/>
              <p:cNvSpPr/>
              <p:nvPr/>
            </p:nvSpPr>
            <p:spPr>
              <a:xfrm>
                <a:off x="7838295" y="4150274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85" name="Rectangle 784"/>
              <p:cNvSpPr/>
              <p:nvPr/>
            </p:nvSpPr>
            <p:spPr>
              <a:xfrm>
                <a:off x="7838295" y="3733060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86" name="Rectangle 785"/>
              <p:cNvSpPr/>
              <p:nvPr/>
            </p:nvSpPr>
            <p:spPr>
              <a:xfrm>
                <a:off x="7838295" y="3315846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87" name="Rectangle 786"/>
              <p:cNvSpPr/>
              <p:nvPr/>
            </p:nvSpPr>
            <p:spPr>
              <a:xfrm>
                <a:off x="7838295" y="2898631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88" name="Rectangle 787"/>
              <p:cNvSpPr/>
              <p:nvPr/>
            </p:nvSpPr>
            <p:spPr>
              <a:xfrm>
                <a:off x="7838295" y="2481418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89" name="Rectangle 788"/>
              <p:cNvSpPr/>
              <p:nvPr/>
            </p:nvSpPr>
            <p:spPr>
              <a:xfrm>
                <a:off x="7838295" y="2064205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90" name="Rectangle 789"/>
              <p:cNvSpPr/>
              <p:nvPr/>
            </p:nvSpPr>
            <p:spPr>
              <a:xfrm>
                <a:off x="7838641" y="1646991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91" name="Rectangle 790"/>
              <p:cNvSpPr/>
              <p:nvPr/>
            </p:nvSpPr>
            <p:spPr>
              <a:xfrm>
                <a:off x="7838641" y="1229777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92" name="Rectangle 791"/>
              <p:cNvSpPr/>
              <p:nvPr/>
            </p:nvSpPr>
            <p:spPr>
              <a:xfrm>
                <a:off x="7838641" y="812564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93" name="Rectangle 792"/>
              <p:cNvSpPr/>
              <p:nvPr/>
            </p:nvSpPr>
            <p:spPr>
              <a:xfrm>
                <a:off x="7838295" y="395350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94" name="Rectangle 793"/>
              <p:cNvSpPr/>
              <p:nvPr/>
            </p:nvSpPr>
            <p:spPr>
              <a:xfrm>
                <a:off x="8162381" y="5401915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95" name="Rectangle 794"/>
              <p:cNvSpPr/>
              <p:nvPr/>
            </p:nvSpPr>
            <p:spPr>
              <a:xfrm>
                <a:off x="8162035" y="4984703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96" name="Rectangle 795"/>
              <p:cNvSpPr/>
              <p:nvPr/>
            </p:nvSpPr>
            <p:spPr>
              <a:xfrm>
                <a:off x="8162035" y="4567488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97" name="Rectangle 796"/>
              <p:cNvSpPr/>
              <p:nvPr/>
            </p:nvSpPr>
            <p:spPr>
              <a:xfrm>
                <a:off x="8162035" y="4150274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98" name="Rectangle 797"/>
              <p:cNvSpPr/>
              <p:nvPr/>
            </p:nvSpPr>
            <p:spPr>
              <a:xfrm>
                <a:off x="8162035" y="3733060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99" name="Rectangle 798"/>
              <p:cNvSpPr/>
              <p:nvPr/>
            </p:nvSpPr>
            <p:spPr>
              <a:xfrm>
                <a:off x="8162035" y="3315846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00" name="Rectangle 799"/>
              <p:cNvSpPr/>
              <p:nvPr/>
            </p:nvSpPr>
            <p:spPr>
              <a:xfrm>
                <a:off x="8162035" y="2898631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01" name="Rectangle 800"/>
              <p:cNvSpPr/>
              <p:nvPr/>
            </p:nvSpPr>
            <p:spPr>
              <a:xfrm>
                <a:off x="8162035" y="2481418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02" name="Rectangle 801"/>
              <p:cNvSpPr/>
              <p:nvPr/>
            </p:nvSpPr>
            <p:spPr>
              <a:xfrm>
                <a:off x="8162035" y="2064205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03" name="Rectangle 802"/>
              <p:cNvSpPr/>
              <p:nvPr/>
            </p:nvSpPr>
            <p:spPr>
              <a:xfrm>
                <a:off x="8162381" y="1646991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04" name="Rectangle 803"/>
              <p:cNvSpPr/>
              <p:nvPr/>
            </p:nvSpPr>
            <p:spPr>
              <a:xfrm>
                <a:off x="8162381" y="1229777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05" name="Rectangle 804"/>
              <p:cNvSpPr/>
              <p:nvPr/>
            </p:nvSpPr>
            <p:spPr>
              <a:xfrm>
                <a:off x="8162381" y="812564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06" name="Rectangle 805"/>
              <p:cNvSpPr/>
              <p:nvPr/>
            </p:nvSpPr>
            <p:spPr>
              <a:xfrm>
                <a:off x="8162035" y="395350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07" name="Rectangle 806"/>
              <p:cNvSpPr/>
              <p:nvPr userDrawn="1"/>
            </p:nvSpPr>
            <p:spPr>
              <a:xfrm>
                <a:off x="8486468" y="5401915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08" name="Rectangle 807"/>
              <p:cNvSpPr/>
              <p:nvPr userDrawn="1"/>
            </p:nvSpPr>
            <p:spPr>
              <a:xfrm>
                <a:off x="8486122" y="4984703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09" name="Rectangle 808"/>
              <p:cNvSpPr/>
              <p:nvPr userDrawn="1"/>
            </p:nvSpPr>
            <p:spPr>
              <a:xfrm>
                <a:off x="8486122" y="4567488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10" name="Rectangle 809"/>
              <p:cNvSpPr/>
              <p:nvPr userDrawn="1"/>
            </p:nvSpPr>
            <p:spPr>
              <a:xfrm>
                <a:off x="8486122" y="4150274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11" name="Rectangle 810"/>
              <p:cNvSpPr/>
              <p:nvPr userDrawn="1"/>
            </p:nvSpPr>
            <p:spPr>
              <a:xfrm>
                <a:off x="8486122" y="3733060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12" name="Rectangle 811"/>
              <p:cNvSpPr/>
              <p:nvPr userDrawn="1"/>
            </p:nvSpPr>
            <p:spPr>
              <a:xfrm>
                <a:off x="8486122" y="3315846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13" name="Rectangle 812"/>
              <p:cNvSpPr/>
              <p:nvPr userDrawn="1"/>
            </p:nvSpPr>
            <p:spPr>
              <a:xfrm>
                <a:off x="8486122" y="2898631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14" name="Rectangle 813"/>
              <p:cNvSpPr/>
              <p:nvPr userDrawn="1"/>
            </p:nvSpPr>
            <p:spPr>
              <a:xfrm>
                <a:off x="8486122" y="2481418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15" name="Rectangle 814"/>
              <p:cNvSpPr/>
              <p:nvPr userDrawn="1"/>
            </p:nvSpPr>
            <p:spPr>
              <a:xfrm>
                <a:off x="8486122" y="2064205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16" name="Rectangle 815"/>
              <p:cNvSpPr/>
              <p:nvPr userDrawn="1"/>
            </p:nvSpPr>
            <p:spPr>
              <a:xfrm>
                <a:off x="8486468" y="1646991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17" name="Rectangle 816"/>
              <p:cNvSpPr/>
              <p:nvPr userDrawn="1"/>
            </p:nvSpPr>
            <p:spPr>
              <a:xfrm>
                <a:off x="8486468" y="1229777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18" name="Rectangle 817"/>
              <p:cNvSpPr/>
              <p:nvPr userDrawn="1"/>
            </p:nvSpPr>
            <p:spPr>
              <a:xfrm>
                <a:off x="8486468" y="812564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19" name="Rectangle 818"/>
              <p:cNvSpPr/>
              <p:nvPr userDrawn="1"/>
            </p:nvSpPr>
            <p:spPr>
              <a:xfrm>
                <a:off x="8486122" y="395350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351" name="Group 350"/>
            <p:cNvGrpSpPr/>
            <p:nvPr/>
          </p:nvGrpSpPr>
          <p:grpSpPr>
            <a:xfrm>
              <a:off x="8810185" y="395350"/>
              <a:ext cx="3191909" cy="5792725"/>
              <a:chOff x="8486122" y="395350"/>
              <a:chExt cx="3191909" cy="5792725"/>
            </a:xfrm>
            <a:grpFill/>
          </p:grpSpPr>
          <p:sp>
            <p:nvSpPr>
              <p:cNvPr id="352" name="Rectangle 351"/>
              <p:cNvSpPr/>
              <p:nvPr/>
            </p:nvSpPr>
            <p:spPr>
              <a:xfrm>
                <a:off x="8486468" y="5790499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53" name="Rectangle 352"/>
              <p:cNvSpPr/>
              <p:nvPr userDrawn="1"/>
            </p:nvSpPr>
            <p:spPr>
              <a:xfrm>
                <a:off x="8810185" y="5790499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54" name="Rectangle 353"/>
              <p:cNvSpPr/>
              <p:nvPr userDrawn="1"/>
            </p:nvSpPr>
            <p:spPr>
              <a:xfrm>
                <a:off x="9133900" y="5790499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55" name="Rectangle 354"/>
              <p:cNvSpPr/>
              <p:nvPr userDrawn="1"/>
            </p:nvSpPr>
            <p:spPr>
              <a:xfrm>
                <a:off x="9457616" y="5790499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56" name="Rectangle 355"/>
              <p:cNvSpPr/>
              <p:nvPr userDrawn="1"/>
            </p:nvSpPr>
            <p:spPr>
              <a:xfrm>
                <a:off x="9781332" y="5790499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57" name="Rectangle 356"/>
              <p:cNvSpPr/>
              <p:nvPr userDrawn="1"/>
            </p:nvSpPr>
            <p:spPr>
              <a:xfrm>
                <a:off x="10105048" y="5790499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58" name="Rectangle 357"/>
              <p:cNvSpPr/>
              <p:nvPr userDrawn="1"/>
            </p:nvSpPr>
            <p:spPr>
              <a:xfrm>
                <a:off x="10428764" y="5790499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59" name="Rectangle 358"/>
              <p:cNvSpPr/>
              <p:nvPr userDrawn="1"/>
            </p:nvSpPr>
            <p:spPr>
              <a:xfrm>
                <a:off x="10752480" y="5790499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60" name="Rectangle 359"/>
              <p:cNvSpPr/>
              <p:nvPr userDrawn="1"/>
            </p:nvSpPr>
            <p:spPr>
              <a:xfrm>
                <a:off x="11076195" y="5790499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61" name="Rectangle 360"/>
              <p:cNvSpPr/>
              <p:nvPr userDrawn="1"/>
            </p:nvSpPr>
            <p:spPr>
              <a:xfrm>
                <a:off x="11399911" y="5790499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62" name="Rectangle 361"/>
              <p:cNvSpPr/>
              <p:nvPr/>
            </p:nvSpPr>
            <p:spPr>
              <a:xfrm>
                <a:off x="8486122" y="5340905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63" name="Rectangle 362"/>
              <p:cNvSpPr/>
              <p:nvPr userDrawn="1"/>
            </p:nvSpPr>
            <p:spPr>
              <a:xfrm>
                <a:off x="8809839" y="5340905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64" name="Rectangle 363"/>
              <p:cNvSpPr/>
              <p:nvPr userDrawn="1"/>
            </p:nvSpPr>
            <p:spPr>
              <a:xfrm>
                <a:off x="9133554" y="5340905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65" name="Rectangle 364"/>
              <p:cNvSpPr/>
              <p:nvPr userDrawn="1"/>
            </p:nvSpPr>
            <p:spPr>
              <a:xfrm>
                <a:off x="9457270" y="5340905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66" name="Rectangle 365"/>
              <p:cNvSpPr/>
              <p:nvPr userDrawn="1"/>
            </p:nvSpPr>
            <p:spPr>
              <a:xfrm>
                <a:off x="9780986" y="5340905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67" name="Rectangle 366"/>
              <p:cNvSpPr/>
              <p:nvPr userDrawn="1"/>
            </p:nvSpPr>
            <p:spPr>
              <a:xfrm>
                <a:off x="10104702" y="5340905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68" name="Rectangle 367"/>
              <p:cNvSpPr/>
              <p:nvPr userDrawn="1"/>
            </p:nvSpPr>
            <p:spPr>
              <a:xfrm>
                <a:off x="10428418" y="5340905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69" name="Rectangle 368"/>
              <p:cNvSpPr/>
              <p:nvPr userDrawn="1"/>
            </p:nvSpPr>
            <p:spPr>
              <a:xfrm>
                <a:off x="10752134" y="5340905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70" name="Rectangle 369"/>
              <p:cNvSpPr/>
              <p:nvPr userDrawn="1"/>
            </p:nvSpPr>
            <p:spPr>
              <a:xfrm>
                <a:off x="11075849" y="5340905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71" name="Rectangle 370"/>
              <p:cNvSpPr/>
              <p:nvPr userDrawn="1"/>
            </p:nvSpPr>
            <p:spPr>
              <a:xfrm>
                <a:off x="11399565" y="5340905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72" name="Rectangle 371"/>
              <p:cNvSpPr/>
              <p:nvPr/>
            </p:nvSpPr>
            <p:spPr>
              <a:xfrm>
                <a:off x="8486122" y="4891308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73" name="Rectangle 372"/>
              <p:cNvSpPr/>
              <p:nvPr userDrawn="1"/>
            </p:nvSpPr>
            <p:spPr>
              <a:xfrm>
                <a:off x="8809839" y="4891308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74" name="Rectangle 373"/>
              <p:cNvSpPr/>
              <p:nvPr userDrawn="1"/>
            </p:nvSpPr>
            <p:spPr>
              <a:xfrm>
                <a:off x="9133554" y="4891308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75" name="Rectangle 374"/>
              <p:cNvSpPr/>
              <p:nvPr userDrawn="1"/>
            </p:nvSpPr>
            <p:spPr>
              <a:xfrm>
                <a:off x="9457270" y="4891308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76" name="Rectangle 375"/>
              <p:cNvSpPr/>
              <p:nvPr userDrawn="1"/>
            </p:nvSpPr>
            <p:spPr>
              <a:xfrm>
                <a:off x="9780986" y="4891308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77" name="Rectangle 376"/>
              <p:cNvSpPr/>
              <p:nvPr userDrawn="1"/>
            </p:nvSpPr>
            <p:spPr>
              <a:xfrm>
                <a:off x="10104702" y="4891308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78" name="Rectangle 377"/>
              <p:cNvSpPr/>
              <p:nvPr userDrawn="1"/>
            </p:nvSpPr>
            <p:spPr>
              <a:xfrm>
                <a:off x="10428418" y="4891308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79" name="Rectangle 378"/>
              <p:cNvSpPr/>
              <p:nvPr userDrawn="1"/>
            </p:nvSpPr>
            <p:spPr>
              <a:xfrm>
                <a:off x="10752134" y="4891308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80" name="Rectangle 379"/>
              <p:cNvSpPr/>
              <p:nvPr userDrawn="1"/>
            </p:nvSpPr>
            <p:spPr>
              <a:xfrm>
                <a:off x="11075849" y="4891308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81" name="Rectangle 380"/>
              <p:cNvSpPr/>
              <p:nvPr userDrawn="1"/>
            </p:nvSpPr>
            <p:spPr>
              <a:xfrm>
                <a:off x="11399565" y="4891308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82" name="Rectangle 381"/>
              <p:cNvSpPr/>
              <p:nvPr/>
            </p:nvSpPr>
            <p:spPr>
              <a:xfrm>
                <a:off x="8486122" y="4441712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83" name="Rectangle 382"/>
              <p:cNvSpPr/>
              <p:nvPr userDrawn="1"/>
            </p:nvSpPr>
            <p:spPr>
              <a:xfrm>
                <a:off x="8809839" y="4441712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84" name="Rectangle 383"/>
              <p:cNvSpPr/>
              <p:nvPr userDrawn="1"/>
            </p:nvSpPr>
            <p:spPr>
              <a:xfrm>
                <a:off x="9133554" y="4441712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85" name="Rectangle 384"/>
              <p:cNvSpPr/>
              <p:nvPr userDrawn="1"/>
            </p:nvSpPr>
            <p:spPr>
              <a:xfrm>
                <a:off x="9457270" y="4441712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86" name="Rectangle 385"/>
              <p:cNvSpPr/>
              <p:nvPr userDrawn="1"/>
            </p:nvSpPr>
            <p:spPr>
              <a:xfrm>
                <a:off x="9780986" y="4441712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87" name="Rectangle 386"/>
              <p:cNvSpPr/>
              <p:nvPr userDrawn="1"/>
            </p:nvSpPr>
            <p:spPr>
              <a:xfrm>
                <a:off x="10104702" y="4441712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88" name="Rectangle 387"/>
              <p:cNvSpPr/>
              <p:nvPr userDrawn="1"/>
            </p:nvSpPr>
            <p:spPr>
              <a:xfrm>
                <a:off x="10428418" y="4441712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89" name="Rectangle 388"/>
              <p:cNvSpPr/>
              <p:nvPr userDrawn="1"/>
            </p:nvSpPr>
            <p:spPr>
              <a:xfrm>
                <a:off x="10752134" y="4441712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90" name="Rectangle 389"/>
              <p:cNvSpPr/>
              <p:nvPr userDrawn="1"/>
            </p:nvSpPr>
            <p:spPr>
              <a:xfrm>
                <a:off x="11075849" y="4441712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91" name="Rectangle 390"/>
              <p:cNvSpPr/>
              <p:nvPr userDrawn="1"/>
            </p:nvSpPr>
            <p:spPr>
              <a:xfrm>
                <a:off x="11399565" y="4441712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92" name="Rectangle 391"/>
              <p:cNvSpPr/>
              <p:nvPr/>
            </p:nvSpPr>
            <p:spPr>
              <a:xfrm>
                <a:off x="8486122" y="3992116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93" name="Rectangle 392"/>
              <p:cNvSpPr/>
              <p:nvPr userDrawn="1"/>
            </p:nvSpPr>
            <p:spPr>
              <a:xfrm>
                <a:off x="8809839" y="3992116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94" name="Rectangle 393"/>
              <p:cNvSpPr/>
              <p:nvPr userDrawn="1"/>
            </p:nvSpPr>
            <p:spPr>
              <a:xfrm>
                <a:off x="9133554" y="3992116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95" name="Rectangle 394"/>
              <p:cNvSpPr/>
              <p:nvPr userDrawn="1"/>
            </p:nvSpPr>
            <p:spPr>
              <a:xfrm>
                <a:off x="9457270" y="3992116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96" name="Rectangle 395"/>
              <p:cNvSpPr/>
              <p:nvPr userDrawn="1"/>
            </p:nvSpPr>
            <p:spPr>
              <a:xfrm>
                <a:off x="9780986" y="3992116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97" name="Rectangle 396"/>
              <p:cNvSpPr/>
              <p:nvPr userDrawn="1"/>
            </p:nvSpPr>
            <p:spPr>
              <a:xfrm>
                <a:off x="10104702" y="3992116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98" name="Rectangle 397"/>
              <p:cNvSpPr/>
              <p:nvPr userDrawn="1"/>
            </p:nvSpPr>
            <p:spPr>
              <a:xfrm>
                <a:off x="10428418" y="3992116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99" name="Rectangle 398"/>
              <p:cNvSpPr/>
              <p:nvPr userDrawn="1"/>
            </p:nvSpPr>
            <p:spPr>
              <a:xfrm>
                <a:off x="10752134" y="3992116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00" name="Rectangle 399"/>
              <p:cNvSpPr/>
              <p:nvPr userDrawn="1"/>
            </p:nvSpPr>
            <p:spPr>
              <a:xfrm>
                <a:off x="11075849" y="3992116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01" name="Rectangle 400"/>
              <p:cNvSpPr/>
              <p:nvPr userDrawn="1"/>
            </p:nvSpPr>
            <p:spPr>
              <a:xfrm>
                <a:off x="11399565" y="3992116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02" name="Rectangle 401"/>
              <p:cNvSpPr/>
              <p:nvPr/>
            </p:nvSpPr>
            <p:spPr>
              <a:xfrm>
                <a:off x="8486122" y="3542520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03" name="Rectangle 402"/>
              <p:cNvSpPr/>
              <p:nvPr userDrawn="1"/>
            </p:nvSpPr>
            <p:spPr>
              <a:xfrm>
                <a:off x="8809839" y="3542520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04" name="Rectangle 403"/>
              <p:cNvSpPr/>
              <p:nvPr userDrawn="1"/>
            </p:nvSpPr>
            <p:spPr>
              <a:xfrm>
                <a:off x="9133554" y="3542520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05" name="Rectangle 404"/>
              <p:cNvSpPr/>
              <p:nvPr userDrawn="1"/>
            </p:nvSpPr>
            <p:spPr>
              <a:xfrm>
                <a:off x="9457270" y="3542520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06" name="Rectangle 405"/>
              <p:cNvSpPr/>
              <p:nvPr userDrawn="1"/>
            </p:nvSpPr>
            <p:spPr>
              <a:xfrm>
                <a:off x="9780986" y="3542520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07" name="Rectangle 406"/>
              <p:cNvSpPr/>
              <p:nvPr userDrawn="1"/>
            </p:nvSpPr>
            <p:spPr>
              <a:xfrm>
                <a:off x="10104702" y="3542520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08" name="Rectangle 407"/>
              <p:cNvSpPr/>
              <p:nvPr userDrawn="1"/>
            </p:nvSpPr>
            <p:spPr>
              <a:xfrm>
                <a:off x="10428418" y="3542520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09" name="Rectangle 408"/>
              <p:cNvSpPr/>
              <p:nvPr userDrawn="1"/>
            </p:nvSpPr>
            <p:spPr>
              <a:xfrm>
                <a:off x="10752134" y="3542520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10" name="Rectangle 409"/>
              <p:cNvSpPr/>
              <p:nvPr userDrawn="1"/>
            </p:nvSpPr>
            <p:spPr>
              <a:xfrm>
                <a:off x="11075849" y="3542520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11" name="Rectangle 410"/>
              <p:cNvSpPr/>
              <p:nvPr userDrawn="1"/>
            </p:nvSpPr>
            <p:spPr>
              <a:xfrm>
                <a:off x="11399565" y="3542520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12" name="Rectangle 411"/>
              <p:cNvSpPr/>
              <p:nvPr/>
            </p:nvSpPr>
            <p:spPr>
              <a:xfrm>
                <a:off x="8486122" y="3092923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13" name="Rectangle 412"/>
              <p:cNvSpPr/>
              <p:nvPr userDrawn="1"/>
            </p:nvSpPr>
            <p:spPr>
              <a:xfrm>
                <a:off x="8809839" y="3092923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14" name="Rectangle 413"/>
              <p:cNvSpPr/>
              <p:nvPr userDrawn="1"/>
            </p:nvSpPr>
            <p:spPr>
              <a:xfrm>
                <a:off x="9133554" y="3092923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15" name="Rectangle 414"/>
              <p:cNvSpPr/>
              <p:nvPr userDrawn="1"/>
            </p:nvSpPr>
            <p:spPr>
              <a:xfrm>
                <a:off x="9457270" y="3092923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16" name="Rectangle 415"/>
              <p:cNvSpPr/>
              <p:nvPr userDrawn="1"/>
            </p:nvSpPr>
            <p:spPr>
              <a:xfrm>
                <a:off x="9780986" y="3092923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17" name="Rectangle 416"/>
              <p:cNvSpPr/>
              <p:nvPr userDrawn="1"/>
            </p:nvSpPr>
            <p:spPr>
              <a:xfrm>
                <a:off x="10104702" y="3092923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18" name="Rectangle 417"/>
              <p:cNvSpPr/>
              <p:nvPr userDrawn="1"/>
            </p:nvSpPr>
            <p:spPr>
              <a:xfrm>
                <a:off x="10428418" y="3092923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19" name="Rectangle 418"/>
              <p:cNvSpPr/>
              <p:nvPr userDrawn="1"/>
            </p:nvSpPr>
            <p:spPr>
              <a:xfrm>
                <a:off x="10752134" y="3092923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20" name="Rectangle 419"/>
              <p:cNvSpPr/>
              <p:nvPr userDrawn="1"/>
            </p:nvSpPr>
            <p:spPr>
              <a:xfrm>
                <a:off x="11075849" y="3092923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21" name="Rectangle 420"/>
              <p:cNvSpPr/>
              <p:nvPr userDrawn="1"/>
            </p:nvSpPr>
            <p:spPr>
              <a:xfrm>
                <a:off x="11399565" y="3092923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22" name="Rectangle 421"/>
              <p:cNvSpPr/>
              <p:nvPr/>
            </p:nvSpPr>
            <p:spPr>
              <a:xfrm>
                <a:off x="8486122" y="2643328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23" name="Rectangle 422"/>
              <p:cNvSpPr/>
              <p:nvPr userDrawn="1"/>
            </p:nvSpPr>
            <p:spPr>
              <a:xfrm>
                <a:off x="8809839" y="2643328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24" name="Rectangle 423"/>
              <p:cNvSpPr/>
              <p:nvPr userDrawn="1"/>
            </p:nvSpPr>
            <p:spPr>
              <a:xfrm>
                <a:off x="9133554" y="2643328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25" name="Rectangle 424"/>
              <p:cNvSpPr/>
              <p:nvPr userDrawn="1"/>
            </p:nvSpPr>
            <p:spPr>
              <a:xfrm>
                <a:off x="9457270" y="2643328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26" name="Rectangle 425"/>
              <p:cNvSpPr/>
              <p:nvPr userDrawn="1"/>
            </p:nvSpPr>
            <p:spPr>
              <a:xfrm>
                <a:off x="9780986" y="2643328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27" name="Rectangle 426"/>
              <p:cNvSpPr/>
              <p:nvPr userDrawn="1"/>
            </p:nvSpPr>
            <p:spPr>
              <a:xfrm>
                <a:off x="10104702" y="2643328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28" name="Rectangle 427"/>
              <p:cNvSpPr/>
              <p:nvPr userDrawn="1"/>
            </p:nvSpPr>
            <p:spPr>
              <a:xfrm>
                <a:off x="10428418" y="2643328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29" name="Rectangle 428"/>
              <p:cNvSpPr/>
              <p:nvPr userDrawn="1"/>
            </p:nvSpPr>
            <p:spPr>
              <a:xfrm>
                <a:off x="10752134" y="2643328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30" name="Rectangle 429"/>
              <p:cNvSpPr/>
              <p:nvPr userDrawn="1"/>
            </p:nvSpPr>
            <p:spPr>
              <a:xfrm>
                <a:off x="11075849" y="2643328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31" name="Rectangle 430"/>
              <p:cNvSpPr/>
              <p:nvPr userDrawn="1"/>
            </p:nvSpPr>
            <p:spPr>
              <a:xfrm>
                <a:off x="11399565" y="2643328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32" name="Rectangle 431"/>
              <p:cNvSpPr/>
              <p:nvPr/>
            </p:nvSpPr>
            <p:spPr>
              <a:xfrm>
                <a:off x="8486122" y="2193733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33" name="Rectangle 432"/>
              <p:cNvSpPr/>
              <p:nvPr userDrawn="1"/>
            </p:nvSpPr>
            <p:spPr>
              <a:xfrm>
                <a:off x="8809839" y="2193733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34" name="Rectangle 433"/>
              <p:cNvSpPr/>
              <p:nvPr userDrawn="1"/>
            </p:nvSpPr>
            <p:spPr>
              <a:xfrm>
                <a:off x="9133554" y="2193733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35" name="Rectangle 434"/>
              <p:cNvSpPr/>
              <p:nvPr userDrawn="1"/>
            </p:nvSpPr>
            <p:spPr>
              <a:xfrm>
                <a:off x="9457270" y="2193733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36" name="Rectangle 435"/>
              <p:cNvSpPr/>
              <p:nvPr userDrawn="1"/>
            </p:nvSpPr>
            <p:spPr>
              <a:xfrm>
                <a:off x="9780986" y="2193733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37" name="Rectangle 436"/>
              <p:cNvSpPr/>
              <p:nvPr userDrawn="1"/>
            </p:nvSpPr>
            <p:spPr>
              <a:xfrm>
                <a:off x="10104702" y="2193733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38" name="Rectangle 437"/>
              <p:cNvSpPr/>
              <p:nvPr userDrawn="1"/>
            </p:nvSpPr>
            <p:spPr>
              <a:xfrm>
                <a:off x="10428418" y="2193733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39" name="Rectangle 438"/>
              <p:cNvSpPr/>
              <p:nvPr userDrawn="1"/>
            </p:nvSpPr>
            <p:spPr>
              <a:xfrm>
                <a:off x="10752134" y="2193733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40" name="Rectangle 439"/>
              <p:cNvSpPr/>
              <p:nvPr userDrawn="1"/>
            </p:nvSpPr>
            <p:spPr>
              <a:xfrm>
                <a:off x="11075849" y="2193733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41" name="Rectangle 440"/>
              <p:cNvSpPr/>
              <p:nvPr userDrawn="1"/>
            </p:nvSpPr>
            <p:spPr>
              <a:xfrm>
                <a:off x="11399565" y="2193733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42" name="Rectangle 441"/>
              <p:cNvSpPr/>
              <p:nvPr/>
            </p:nvSpPr>
            <p:spPr>
              <a:xfrm>
                <a:off x="8486468" y="1744137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43" name="Rectangle 442"/>
              <p:cNvSpPr/>
              <p:nvPr userDrawn="1"/>
            </p:nvSpPr>
            <p:spPr>
              <a:xfrm>
                <a:off x="8810185" y="1744137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44" name="Rectangle 443"/>
              <p:cNvSpPr/>
              <p:nvPr userDrawn="1"/>
            </p:nvSpPr>
            <p:spPr>
              <a:xfrm>
                <a:off x="9133900" y="1744137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45" name="Rectangle 444"/>
              <p:cNvSpPr/>
              <p:nvPr userDrawn="1"/>
            </p:nvSpPr>
            <p:spPr>
              <a:xfrm>
                <a:off x="9457616" y="1744137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46" name="Rectangle 445"/>
              <p:cNvSpPr/>
              <p:nvPr userDrawn="1"/>
            </p:nvSpPr>
            <p:spPr>
              <a:xfrm>
                <a:off x="9781332" y="1744137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47" name="Rectangle 446"/>
              <p:cNvSpPr/>
              <p:nvPr userDrawn="1"/>
            </p:nvSpPr>
            <p:spPr>
              <a:xfrm>
                <a:off x="10105048" y="1744137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48" name="Rectangle 447"/>
              <p:cNvSpPr/>
              <p:nvPr userDrawn="1"/>
            </p:nvSpPr>
            <p:spPr>
              <a:xfrm>
                <a:off x="10428764" y="1744137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49" name="Rectangle 448"/>
              <p:cNvSpPr/>
              <p:nvPr userDrawn="1"/>
            </p:nvSpPr>
            <p:spPr>
              <a:xfrm>
                <a:off x="10752480" y="1744137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50" name="Rectangle 449"/>
              <p:cNvSpPr/>
              <p:nvPr userDrawn="1"/>
            </p:nvSpPr>
            <p:spPr>
              <a:xfrm>
                <a:off x="11076195" y="1744137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51" name="Rectangle 450"/>
              <p:cNvSpPr/>
              <p:nvPr userDrawn="1"/>
            </p:nvSpPr>
            <p:spPr>
              <a:xfrm>
                <a:off x="11399911" y="1744137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52" name="Rectangle 451"/>
              <p:cNvSpPr/>
              <p:nvPr/>
            </p:nvSpPr>
            <p:spPr>
              <a:xfrm>
                <a:off x="8486468" y="1294541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53" name="Rectangle 452"/>
              <p:cNvSpPr/>
              <p:nvPr userDrawn="1"/>
            </p:nvSpPr>
            <p:spPr>
              <a:xfrm>
                <a:off x="8810185" y="1294541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54" name="Rectangle 453"/>
              <p:cNvSpPr/>
              <p:nvPr userDrawn="1"/>
            </p:nvSpPr>
            <p:spPr>
              <a:xfrm>
                <a:off x="9133900" y="1294541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55" name="Rectangle 454"/>
              <p:cNvSpPr/>
              <p:nvPr userDrawn="1"/>
            </p:nvSpPr>
            <p:spPr>
              <a:xfrm>
                <a:off x="9457616" y="1294541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56" name="Rectangle 455"/>
              <p:cNvSpPr/>
              <p:nvPr userDrawn="1"/>
            </p:nvSpPr>
            <p:spPr>
              <a:xfrm>
                <a:off x="9781332" y="1294541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57" name="Rectangle 456"/>
              <p:cNvSpPr/>
              <p:nvPr userDrawn="1"/>
            </p:nvSpPr>
            <p:spPr>
              <a:xfrm>
                <a:off x="10105048" y="1294541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58" name="Rectangle 457"/>
              <p:cNvSpPr/>
              <p:nvPr userDrawn="1"/>
            </p:nvSpPr>
            <p:spPr>
              <a:xfrm>
                <a:off x="10428764" y="1294541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59" name="Rectangle 458"/>
              <p:cNvSpPr/>
              <p:nvPr userDrawn="1"/>
            </p:nvSpPr>
            <p:spPr>
              <a:xfrm>
                <a:off x="10752480" y="1294541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60" name="Rectangle 459"/>
              <p:cNvSpPr/>
              <p:nvPr userDrawn="1"/>
            </p:nvSpPr>
            <p:spPr>
              <a:xfrm>
                <a:off x="11076195" y="1294541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61" name="Rectangle 460"/>
              <p:cNvSpPr/>
              <p:nvPr userDrawn="1"/>
            </p:nvSpPr>
            <p:spPr>
              <a:xfrm>
                <a:off x="11399911" y="1294541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62" name="Rectangle 461"/>
              <p:cNvSpPr/>
              <p:nvPr/>
            </p:nvSpPr>
            <p:spPr>
              <a:xfrm>
                <a:off x="8486468" y="844946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63" name="Rectangle 462"/>
              <p:cNvSpPr/>
              <p:nvPr userDrawn="1"/>
            </p:nvSpPr>
            <p:spPr>
              <a:xfrm>
                <a:off x="8810185" y="844946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64" name="Rectangle 463"/>
              <p:cNvSpPr/>
              <p:nvPr userDrawn="1"/>
            </p:nvSpPr>
            <p:spPr>
              <a:xfrm>
                <a:off x="9133900" y="844946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65" name="Rectangle 464"/>
              <p:cNvSpPr/>
              <p:nvPr userDrawn="1"/>
            </p:nvSpPr>
            <p:spPr>
              <a:xfrm>
                <a:off x="9457616" y="844946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66" name="Rectangle 465"/>
              <p:cNvSpPr/>
              <p:nvPr userDrawn="1"/>
            </p:nvSpPr>
            <p:spPr>
              <a:xfrm>
                <a:off x="9781332" y="844946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67" name="Rectangle 466"/>
              <p:cNvSpPr/>
              <p:nvPr userDrawn="1"/>
            </p:nvSpPr>
            <p:spPr>
              <a:xfrm>
                <a:off x="10105048" y="844946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68" name="Rectangle 467"/>
              <p:cNvSpPr/>
              <p:nvPr userDrawn="1"/>
            </p:nvSpPr>
            <p:spPr>
              <a:xfrm>
                <a:off x="10428764" y="844946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69" name="Rectangle 468"/>
              <p:cNvSpPr/>
              <p:nvPr userDrawn="1"/>
            </p:nvSpPr>
            <p:spPr>
              <a:xfrm>
                <a:off x="10752480" y="844946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70" name="Rectangle 469"/>
              <p:cNvSpPr/>
              <p:nvPr userDrawn="1"/>
            </p:nvSpPr>
            <p:spPr>
              <a:xfrm>
                <a:off x="11076195" y="844946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71" name="Rectangle 470"/>
              <p:cNvSpPr/>
              <p:nvPr userDrawn="1"/>
            </p:nvSpPr>
            <p:spPr>
              <a:xfrm>
                <a:off x="11399911" y="844946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72" name="Rectangle 471"/>
              <p:cNvSpPr/>
              <p:nvPr/>
            </p:nvSpPr>
            <p:spPr>
              <a:xfrm>
                <a:off x="8486122" y="395350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73" name="Rectangle 472"/>
              <p:cNvSpPr/>
              <p:nvPr userDrawn="1"/>
            </p:nvSpPr>
            <p:spPr>
              <a:xfrm>
                <a:off x="8809839" y="395350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74" name="Rectangle 473"/>
              <p:cNvSpPr/>
              <p:nvPr userDrawn="1"/>
            </p:nvSpPr>
            <p:spPr>
              <a:xfrm>
                <a:off x="9133554" y="395350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75" name="Rectangle 474"/>
              <p:cNvSpPr/>
              <p:nvPr userDrawn="1"/>
            </p:nvSpPr>
            <p:spPr>
              <a:xfrm>
                <a:off x="9457270" y="395350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76" name="Rectangle 475"/>
              <p:cNvSpPr/>
              <p:nvPr userDrawn="1"/>
            </p:nvSpPr>
            <p:spPr>
              <a:xfrm>
                <a:off x="9780986" y="395350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77" name="Rectangle 476"/>
              <p:cNvSpPr/>
              <p:nvPr userDrawn="1"/>
            </p:nvSpPr>
            <p:spPr>
              <a:xfrm>
                <a:off x="10104702" y="395350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78" name="Rectangle 477"/>
              <p:cNvSpPr/>
              <p:nvPr userDrawn="1"/>
            </p:nvSpPr>
            <p:spPr>
              <a:xfrm>
                <a:off x="10428418" y="395350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79" name="Rectangle 478"/>
              <p:cNvSpPr/>
              <p:nvPr userDrawn="1"/>
            </p:nvSpPr>
            <p:spPr>
              <a:xfrm>
                <a:off x="10752134" y="395350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80" name="Rectangle 479"/>
              <p:cNvSpPr/>
              <p:nvPr userDrawn="1"/>
            </p:nvSpPr>
            <p:spPr>
              <a:xfrm>
                <a:off x="11075849" y="395350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81" name="Rectangle 480"/>
              <p:cNvSpPr/>
              <p:nvPr userDrawn="1"/>
            </p:nvSpPr>
            <p:spPr>
              <a:xfrm>
                <a:off x="11399565" y="395350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288" y="395288"/>
            <a:ext cx="11400188" cy="849312"/>
          </a:xfrm>
        </p:spPr>
        <p:txBody>
          <a:bodyPr anchor="t" anchorCtr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395288" y="1296989"/>
            <a:ext cx="11400188" cy="4891087"/>
          </a:xfrm>
        </p:spPr>
        <p:txBody>
          <a:bodyPr/>
          <a:lstStyle>
            <a:lvl1pPr marL="228600" indent="-228600">
              <a:spcBef>
                <a:spcPts val="3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200">
                <a:solidFill>
                  <a:schemeClr val="tx1"/>
                </a:solidFill>
              </a:defRPr>
            </a:lvl1pPr>
            <a:lvl2pPr marL="517525" indent="-228600">
              <a:spcBef>
                <a:spcPts val="300"/>
              </a:spcBef>
              <a:spcAft>
                <a:spcPts val="600"/>
              </a:spcAft>
              <a:buClr>
                <a:schemeClr val="tx2">
                  <a:lumMod val="50000"/>
                </a:schemeClr>
              </a:buClr>
              <a:buFont typeface="Wingdings" panose="05000000000000000000" pitchFamily="2" charset="2"/>
              <a:buChar char="§"/>
              <a:defRPr sz="2200">
                <a:solidFill>
                  <a:schemeClr val="tx1"/>
                </a:solidFill>
              </a:defRPr>
            </a:lvl2pPr>
            <a:lvl3pPr marL="746125" indent="-169863">
              <a:spcBef>
                <a:spcPts val="300"/>
              </a:spcBef>
              <a:spcAft>
                <a:spcPts val="600"/>
              </a:spcAft>
              <a:buClr>
                <a:schemeClr val="tx2">
                  <a:lumMod val="50000"/>
                </a:schemeClr>
              </a:buClr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</a:defRPr>
            </a:lvl3pPr>
            <a:lvl4pPr marL="1314450" indent="-231775">
              <a:spcBef>
                <a:spcPts val="300"/>
              </a:spcBef>
              <a:spcAft>
                <a:spcPts val="600"/>
              </a:spcAft>
              <a:buClr>
                <a:schemeClr val="tx2">
                  <a:lumMod val="50000"/>
                </a:schemeClr>
              </a:buClr>
              <a:defRPr sz="1800">
                <a:solidFill>
                  <a:schemeClr val="tx1"/>
                </a:solidFill>
              </a:defRPr>
            </a:lvl4pPr>
            <a:lvl5pPr marL="1597025" indent="-220663">
              <a:spcBef>
                <a:spcPts val="300"/>
              </a:spcBef>
              <a:spcAft>
                <a:spcPts val="600"/>
              </a:spcAft>
              <a:buClr>
                <a:schemeClr val="tx2">
                  <a:lumMod val="50000"/>
                </a:schemeClr>
              </a:buClr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>
                <a:solidFill>
                  <a:srgbClr val="8E979D">
                    <a:lumMod val="50000"/>
                  </a:srgbClr>
                </a:solidFill>
              </a:rPr>
              <a:t>Footnotes are 9pt</a:t>
            </a:r>
          </a:p>
        </p:txBody>
      </p:sp>
      <p:sp>
        <p:nvSpPr>
          <p:cNvPr id="824" name="Rectangle 823"/>
          <p:cNvSpPr/>
          <p:nvPr userDrawn="1"/>
        </p:nvSpPr>
        <p:spPr>
          <a:xfrm>
            <a:off x="0" y="6188076"/>
            <a:ext cx="393192" cy="669924"/>
          </a:xfrm>
          <a:prstGeom prst="rect">
            <a:avLst/>
          </a:prstGeom>
          <a:solidFill>
            <a:schemeClr val="accent1"/>
          </a:solidFill>
        </p:spPr>
        <p:txBody>
          <a:bodyPr lIns="182880" tIns="182880" rIns="182880" bIns="182880" rtlCol="0" anchor="ctr">
            <a:noAutofit/>
          </a:bodyPr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825" name="Rectangle 824"/>
          <p:cNvSpPr/>
          <p:nvPr userDrawn="1"/>
        </p:nvSpPr>
        <p:spPr>
          <a:xfrm>
            <a:off x="0" y="0"/>
            <a:ext cx="392827" cy="396578"/>
          </a:xfrm>
          <a:prstGeom prst="rect">
            <a:avLst/>
          </a:prstGeom>
          <a:solidFill>
            <a:schemeClr val="accent1"/>
          </a:solidFill>
        </p:spPr>
        <p:txBody>
          <a:bodyPr lIns="182880" tIns="182880" rIns="182880" bIns="182880" rtlCol="0" anchor="ctr">
            <a:spAutoFit/>
          </a:bodyPr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826" name="Rectangle 825"/>
          <p:cNvSpPr/>
          <p:nvPr userDrawn="1"/>
        </p:nvSpPr>
        <p:spPr>
          <a:xfrm>
            <a:off x="11795998" y="0"/>
            <a:ext cx="392827" cy="396578"/>
          </a:xfrm>
          <a:prstGeom prst="rect">
            <a:avLst/>
          </a:prstGeom>
          <a:solidFill>
            <a:schemeClr val="accent1"/>
          </a:solidFill>
        </p:spPr>
        <p:txBody>
          <a:bodyPr lIns="182880" tIns="182880" rIns="182880" bIns="182880" rtlCol="0" anchor="ctr">
            <a:spAutoFit/>
          </a:bodyPr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827" name="Rectangle 826"/>
          <p:cNvSpPr/>
          <p:nvPr userDrawn="1"/>
        </p:nvSpPr>
        <p:spPr>
          <a:xfrm>
            <a:off x="11795633" y="6188075"/>
            <a:ext cx="393192" cy="669925"/>
          </a:xfrm>
          <a:prstGeom prst="rect">
            <a:avLst/>
          </a:prstGeom>
          <a:solidFill>
            <a:schemeClr val="accent1"/>
          </a:solidFill>
        </p:spPr>
        <p:txBody>
          <a:bodyPr lIns="182880" tIns="182880" rIns="182880" bIns="182880" rtlCol="0" anchor="ctr">
            <a:noAutofit/>
          </a:bodyPr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635371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hx25110\Desktop\INTEGRATION\Presentation template\working\Q&amp;A Slide\working\Final-Slide_Wide-White.png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888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138758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Red"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226631" y="2556164"/>
            <a:ext cx="6739325" cy="1033638"/>
          </a:xfrm>
        </p:spPr>
        <p:txBody>
          <a:bodyPr tIns="0" rIns="0" anchor="b" anchorCtr="0"/>
          <a:lstStyle>
            <a:lvl1pPr>
              <a:defRPr sz="2399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26631" y="3664441"/>
            <a:ext cx="6739325" cy="1211850"/>
          </a:xfrm>
        </p:spPr>
        <p:txBody>
          <a:bodyPr rIns="0">
            <a:normAutofit/>
          </a:bodyPr>
          <a:lstStyle>
            <a:lvl1pPr marL="0" indent="0" algn="l">
              <a:buNone/>
              <a:defRPr sz="1799">
                <a:solidFill>
                  <a:schemeClr val="tx1"/>
                </a:solidFill>
              </a:defRPr>
            </a:lvl1pPr>
            <a:lvl2pPr marL="4570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1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2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3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4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5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grpSp>
        <p:nvGrpSpPr>
          <p:cNvPr id="18" name="Group 17"/>
          <p:cNvGrpSpPr/>
          <p:nvPr/>
        </p:nvGrpSpPr>
        <p:grpSpPr bwMode="black">
          <a:xfrm>
            <a:off x="1133695" y="3509116"/>
            <a:ext cx="2940423" cy="207190"/>
            <a:chOff x="3049039" y="-1112761"/>
            <a:chExt cx="3026848" cy="213284"/>
          </a:xfrm>
          <a:solidFill>
            <a:schemeClr val="accent1"/>
          </a:solidFill>
        </p:grpSpPr>
        <p:sp>
          <p:nvSpPr>
            <p:cNvPr id="32" name="Freeform 31"/>
            <p:cNvSpPr>
              <a:spLocks/>
            </p:cNvSpPr>
            <p:nvPr/>
          </p:nvSpPr>
          <p:spPr bwMode="black">
            <a:xfrm>
              <a:off x="5787154" y="-1110653"/>
              <a:ext cx="288733" cy="209068"/>
            </a:xfrm>
            <a:custGeom>
              <a:avLst/>
              <a:gdLst>
                <a:gd name="T0" fmla="*/ 0 w 685"/>
                <a:gd name="T1" fmla="*/ 496 h 496"/>
                <a:gd name="T2" fmla="*/ 154 w 685"/>
                <a:gd name="T3" fmla="*/ 496 h 496"/>
                <a:gd name="T4" fmla="*/ 154 w 685"/>
                <a:gd name="T5" fmla="*/ 135 h 496"/>
                <a:gd name="T6" fmla="*/ 156 w 685"/>
                <a:gd name="T7" fmla="*/ 135 h 496"/>
                <a:gd name="T8" fmla="*/ 446 w 685"/>
                <a:gd name="T9" fmla="*/ 496 h 496"/>
                <a:gd name="T10" fmla="*/ 685 w 685"/>
                <a:gd name="T11" fmla="*/ 496 h 496"/>
                <a:gd name="T12" fmla="*/ 685 w 685"/>
                <a:gd name="T13" fmla="*/ 0 h 496"/>
                <a:gd name="T14" fmla="*/ 531 w 685"/>
                <a:gd name="T15" fmla="*/ 0 h 496"/>
                <a:gd name="T16" fmla="*/ 531 w 685"/>
                <a:gd name="T17" fmla="*/ 361 h 496"/>
                <a:gd name="T18" fmla="*/ 529 w 685"/>
                <a:gd name="T19" fmla="*/ 361 h 496"/>
                <a:gd name="T20" fmla="*/ 239 w 685"/>
                <a:gd name="T21" fmla="*/ 0 h 496"/>
                <a:gd name="T22" fmla="*/ 0 w 685"/>
                <a:gd name="T23" fmla="*/ 0 h 496"/>
                <a:gd name="T24" fmla="*/ 0 w 685"/>
                <a:gd name="T25" fmla="*/ 496 h 496"/>
                <a:gd name="T26" fmla="*/ 0 w 685"/>
                <a:gd name="T27" fmla="*/ 496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85" h="496">
                  <a:moveTo>
                    <a:pt x="0" y="496"/>
                  </a:moveTo>
                  <a:lnTo>
                    <a:pt x="154" y="496"/>
                  </a:lnTo>
                  <a:lnTo>
                    <a:pt x="154" y="135"/>
                  </a:lnTo>
                  <a:lnTo>
                    <a:pt x="156" y="135"/>
                  </a:lnTo>
                  <a:lnTo>
                    <a:pt x="446" y="496"/>
                  </a:lnTo>
                  <a:lnTo>
                    <a:pt x="685" y="496"/>
                  </a:lnTo>
                  <a:lnTo>
                    <a:pt x="685" y="0"/>
                  </a:lnTo>
                  <a:lnTo>
                    <a:pt x="531" y="0"/>
                  </a:lnTo>
                  <a:lnTo>
                    <a:pt x="531" y="361"/>
                  </a:lnTo>
                  <a:lnTo>
                    <a:pt x="529" y="361"/>
                  </a:lnTo>
                  <a:lnTo>
                    <a:pt x="239" y="0"/>
                  </a:lnTo>
                  <a:lnTo>
                    <a:pt x="0" y="0"/>
                  </a:lnTo>
                  <a:lnTo>
                    <a:pt x="0" y="496"/>
                  </a:lnTo>
                  <a:lnTo>
                    <a:pt x="0" y="49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33" name="Freeform 32"/>
            <p:cNvSpPr>
              <a:spLocks/>
            </p:cNvSpPr>
            <p:nvPr/>
          </p:nvSpPr>
          <p:spPr bwMode="black">
            <a:xfrm>
              <a:off x="3049039" y="-1110653"/>
              <a:ext cx="267658" cy="209068"/>
            </a:xfrm>
            <a:custGeom>
              <a:avLst/>
              <a:gdLst>
                <a:gd name="T0" fmla="*/ 0 w 635"/>
                <a:gd name="T1" fmla="*/ 496 h 496"/>
                <a:gd name="T2" fmla="*/ 153 w 635"/>
                <a:gd name="T3" fmla="*/ 496 h 496"/>
                <a:gd name="T4" fmla="*/ 153 w 635"/>
                <a:gd name="T5" fmla="*/ 309 h 496"/>
                <a:gd name="T6" fmla="*/ 479 w 635"/>
                <a:gd name="T7" fmla="*/ 309 h 496"/>
                <a:gd name="T8" fmla="*/ 479 w 635"/>
                <a:gd name="T9" fmla="*/ 496 h 496"/>
                <a:gd name="T10" fmla="*/ 635 w 635"/>
                <a:gd name="T11" fmla="*/ 496 h 496"/>
                <a:gd name="T12" fmla="*/ 635 w 635"/>
                <a:gd name="T13" fmla="*/ 0 h 496"/>
                <a:gd name="T14" fmla="*/ 479 w 635"/>
                <a:gd name="T15" fmla="*/ 0 h 496"/>
                <a:gd name="T16" fmla="*/ 479 w 635"/>
                <a:gd name="T17" fmla="*/ 177 h 496"/>
                <a:gd name="T18" fmla="*/ 153 w 635"/>
                <a:gd name="T19" fmla="*/ 177 h 496"/>
                <a:gd name="T20" fmla="*/ 153 w 635"/>
                <a:gd name="T21" fmla="*/ 0 h 496"/>
                <a:gd name="T22" fmla="*/ 0 w 635"/>
                <a:gd name="T23" fmla="*/ 0 h 496"/>
                <a:gd name="T24" fmla="*/ 0 w 635"/>
                <a:gd name="T25" fmla="*/ 496 h 496"/>
                <a:gd name="T26" fmla="*/ 0 w 635"/>
                <a:gd name="T27" fmla="*/ 496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35" h="496">
                  <a:moveTo>
                    <a:pt x="0" y="496"/>
                  </a:moveTo>
                  <a:lnTo>
                    <a:pt x="153" y="496"/>
                  </a:lnTo>
                  <a:lnTo>
                    <a:pt x="153" y="309"/>
                  </a:lnTo>
                  <a:lnTo>
                    <a:pt x="479" y="309"/>
                  </a:lnTo>
                  <a:lnTo>
                    <a:pt x="479" y="496"/>
                  </a:lnTo>
                  <a:lnTo>
                    <a:pt x="635" y="496"/>
                  </a:lnTo>
                  <a:lnTo>
                    <a:pt x="635" y="0"/>
                  </a:lnTo>
                  <a:lnTo>
                    <a:pt x="479" y="0"/>
                  </a:lnTo>
                  <a:lnTo>
                    <a:pt x="479" y="177"/>
                  </a:lnTo>
                  <a:lnTo>
                    <a:pt x="153" y="177"/>
                  </a:lnTo>
                  <a:lnTo>
                    <a:pt x="153" y="0"/>
                  </a:lnTo>
                  <a:lnTo>
                    <a:pt x="0" y="0"/>
                  </a:lnTo>
                  <a:lnTo>
                    <a:pt x="0" y="496"/>
                  </a:lnTo>
                  <a:lnTo>
                    <a:pt x="0" y="49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34" name="Freeform 33"/>
            <p:cNvSpPr>
              <a:spLocks noEditPoints="1"/>
            </p:cNvSpPr>
            <p:nvPr/>
          </p:nvSpPr>
          <p:spPr bwMode="black">
            <a:xfrm>
              <a:off x="3339458" y="-1110653"/>
              <a:ext cx="316974" cy="209068"/>
            </a:xfrm>
            <a:custGeom>
              <a:avLst/>
              <a:gdLst>
                <a:gd name="T0" fmla="*/ 0 w 752"/>
                <a:gd name="T1" fmla="*/ 496 h 496"/>
                <a:gd name="T2" fmla="*/ 173 w 752"/>
                <a:gd name="T3" fmla="*/ 496 h 496"/>
                <a:gd name="T4" fmla="*/ 218 w 752"/>
                <a:gd name="T5" fmla="*/ 409 h 496"/>
                <a:gd name="T6" fmla="*/ 532 w 752"/>
                <a:gd name="T7" fmla="*/ 409 h 496"/>
                <a:gd name="T8" fmla="*/ 579 w 752"/>
                <a:gd name="T9" fmla="*/ 496 h 496"/>
                <a:gd name="T10" fmla="*/ 752 w 752"/>
                <a:gd name="T11" fmla="*/ 496 h 496"/>
                <a:gd name="T12" fmla="*/ 473 w 752"/>
                <a:gd name="T13" fmla="*/ 0 h 496"/>
                <a:gd name="T14" fmla="*/ 272 w 752"/>
                <a:gd name="T15" fmla="*/ 0 h 496"/>
                <a:gd name="T16" fmla="*/ 0 w 752"/>
                <a:gd name="T17" fmla="*/ 496 h 496"/>
                <a:gd name="T18" fmla="*/ 0 w 752"/>
                <a:gd name="T19" fmla="*/ 496 h 496"/>
                <a:gd name="T20" fmla="*/ 374 w 752"/>
                <a:gd name="T21" fmla="*/ 116 h 496"/>
                <a:gd name="T22" fmla="*/ 473 w 752"/>
                <a:gd name="T23" fmla="*/ 302 h 496"/>
                <a:gd name="T24" fmla="*/ 274 w 752"/>
                <a:gd name="T25" fmla="*/ 302 h 496"/>
                <a:gd name="T26" fmla="*/ 374 w 752"/>
                <a:gd name="T27" fmla="*/ 116 h 496"/>
                <a:gd name="T28" fmla="*/ 374 w 752"/>
                <a:gd name="T29" fmla="*/ 116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52" h="496">
                  <a:moveTo>
                    <a:pt x="0" y="496"/>
                  </a:moveTo>
                  <a:lnTo>
                    <a:pt x="173" y="496"/>
                  </a:lnTo>
                  <a:lnTo>
                    <a:pt x="218" y="409"/>
                  </a:lnTo>
                  <a:lnTo>
                    <a:pt x="532" y="409"/>
                  </a:lnTo>
                  <a:lnTo>
                    <a:pt x="579" y="496"/>
                  </a:lnTo>
                  <a:lnTo>
                    <a:pt x="752" y="496"/>
                  </a:lnTo>
                  <a:lnTo>
                    <a:pt x="473" y="0"/>
                  </a:lnTo>
                  <a:lnTo>
                    <a:pt x="272" y="0"/>
                  </a:lnTo>
                  <a:lnTo>
                    <a:pt x="0" y="496"/>
                  </a:lnTo>
                  <a:lnTo>
                    <a:pt x="0" y="496"/>
                  </a:lnTo>
                  <a:close/>
                  <a:moveTo>
                    <a:pt x="374" y="116"/>
                  </a:moveTo>
                  <a:lnTo>
                    <a:pt x="473" y="302"/>
                  </a:lnTo>
                  <a:lnTo>
                    <a:pt x="274" y="302"/>
                  </a:lnTo>
                  <a:lnTo>
                    <a:pt x="374" y="116"/>
                  </a:lnTo>
                  <a:lnTo>
                    <a:pt x="374" y="11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35" name="Freeform 34"/>
            <p:cNvSpPr>
              <a:spLocks/>
            </p:cNvSpPr>
            <p:nvPr/>
          </p:nvSpPr>
          <p:spPr bwMode="black">
            <a:xfrm>
              <a:off x="3679193" y="-1110653"/>
              <a:ext cx="211176" cy="209068"/>
            </a:xfrm>
            <a:custGeom>
              <a:avLst/>
              <a:gdLst>
                <a:gd name="T0" fmla="*/ 0 w 501"/>
                <a:gd name="T1" fmla="*/ 496 h 496"/>
                <a:gd name="T2" fmla="*/ 501 w 501"/>
                <a:gd name="T3" fmla="*/ 496 h 496"/>
                <a:gd name="T4" fmla="*/ 501 w 501"/>
                <a:gd name="T5" fmla="*/ 368 h 496"/>
                <a:gd name="T6" fmla="*/ 154 w 501"/>
                <a:gd name="T7" fmla="*/ 368 h 496"/>
                <a:gd name="T8" fmla="*/ 154 w 501"/>
                <a:gd name="T9" fmla="*/ 0 h 496"/>
                <a:gd name="T10" fmla="*/ 0 w 501"/>
                <a:gd name="T11" fmla="*/ 0 h 496"/>
                <a:gd name="T12" fmla="*/ 0 w 501"/>
                <a:gd name="T13" fmla="*/ 496 h 496"/>
                <a:gd name="T14" fmla="*/ 0 w 501"/>
                <a:gd name="T15" fmla="*/ 496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01" h="496">
                  <a:moveTo>
                    <a:pt x="0" y="496"/>
                  </a:moveTo>
                  <a:lnTo>
                    <a:pt x="501" y="496"/>
                  </a:lnTo>
                  <a:lnTo>
                    <a:pt x="501" y="368"/>
                  </a:lnTo>
                  <a:lnTo>
                    <a:pt x="154" y="368"/>
                  </a:lnTo>
                  <a:lnTo>
                    <a:pt x="154" y="0"/>
                  </a:lnTo>
                  <a:lnTo>
                    <a:pt x="0" y="0"/>
                  </a:lnTo>
                  <a:lnTo>
                    <a:pt x="0" y="496"/>
                  </a:lnTo>
                  <a:lnTo>
                    <a:pt x="0" y="49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36" name="Freeform 35"/>
            <p:cNvSpPr>
              <a:spLocks/>
            </p:cNvSpPr>
            <p:nvPr/>
          </p:nvSpPr>
          <p:spPr bwMode="black">
            <a:xfrm>
              <a:off x="3918188" y="-1110653"/>
              <a:ext cx="211176" cy="209068"/>
            </a:xfrm>
            <a:custGeom>
              <a:avLst/>
              <a:gdLst>
                <a:gd name="T0" fmla="*/ 0 w 501"/>
                <a:gd name="T1" fmla="*/ 496 h 496"/>
                <a:gd name="T2" fmla="*/ 501 w 501"/>
                <a:gd name="T3" fmla="*/ 496 h 496"/>
                <a:gd name="T4" fmla="*/ 501 w 501"/>
                <a:gd name="T5" fmla="*/ 368 h 496"/>
                <a:gd name="T6" fmla="*/ 154 w 501"/>
                <a:gd name="T7" fmla="*/ 368 h 496"/>
                <a:gd name="T8" fmla="*/ 154 w 501"/>
                <a:gd name="T9" fmla="*/ 0 h 496"/>
                <a:gd name="T10" fmla="*/ 0 w 501"/>
                <a:gd name="T11" fmla="*/ 0 h 496"/>
                <a:gd name="T12" fmla="*/ 0 w 501"/>
                <a:gd name="T13" fmla="*/ 496 h 496"/>
                <a:gd name="T14" fmla="*/ 0 w 501"/>
                <a:gd name="T15" fmla="*/ 496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01" h="496">
                  <a:moveTo>
                    <a:pt x="0" y="496"/>
                  </a:moveTo>
                  <a:lnTo>
                    <a:pt x="501" y="496"/>
                  </a:lnTo>
                  <a:lnTo>
                    <a:pt x="501" y="368"/>
                  </a:lnTo>
                  <a:lnTo>
                    <a:pt x="154" y="368"/>
                  </a:lnTo>
                  <a:lnTo>
                    <a:pt x="154" y="0"/>
                  </a:lnTo>
                  <a:lnTo>
                    <a:pt x="0" y="0"/>
                  </a:lnTo>
                  <a:lnTo>
                    <a:pt x="0" y="496"/>
                  </a:lnTo>
                  <a:lnTo>
                    <a:pt x="0" y="49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37" name="Freeform 36"/>
            <p:cNvSpPr>
              <a:spLocks/>
            </p:cNvSpPr>
            <p:nvPr/>
          </p:nvSpPr>
          <p:spPr bwMode="black">
            <a:xfrm>
              <a:off x="4160134" y="-1110653"/>
              <a:ext cx="65755" cy="209068"/>
            </a:xfrm>
            <a:custGeom>
              <a:avLst/>
              <a:gdLst>
                <a:gd name="T0" fmla="*/ 0 w 156"/>
                <a:gd name="T1" fmla="*/ 496 h 496"/>
                <a:gd name="T2" fmla="*/ 156 w 156"/>
                <a:gd name="T3" fmla="*/ 496 h 496"/>
                <a:gd name="T4" fmla="*/ 156 w 156"/>
                <a:gd name="T5" fmla="*/ 0 h 496"/>
                <a:gd name="T6" fmla="*/ 0 w 156"/>
                <a:gd name="T7" fmla="*/ 0 h 496"/>
                <a:gd name="T8" fmla="*/ 0 w 156"/>
                <a:gd name="T9" fmla="*/ 496 h 496"/>
                <a:gd name="T10" fmla="*/ 0 w 156"/>
                <a:gd name="T11" fmla="*/ 496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6" h="496">
                  <a:moveTo>
                    <a:pt x="0" y="496"/>
                  </a:moveTo>
                  <a:lnTo>
                    <a:pt x="156" y="496"/>
                  </a:lnTo>
                  <a:lnTo>
                    <a:pt x="156" y="0"/>
                  </a:lnTo>
                  <a:lnTo>
                    <a:pt x="0" y="0"/>
                  </a:lnTo>
                  <a:lnTo>
                    <a:pt x="0" y="496"/>
                  </a:lnTo>
                  <a:lnTo>
                    <a:pt x="0" y="49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38" name="Freeform 37"/>
            <p:cNvSpPr>
              <a:spLocks noEditPoints="1"/>
            </p:cNvSpPr>
            <p:nvPr/>
          </p:nvSpPr>
          <p:spPr bwMode="black">
            <a:xfrm>
              <a:off x="4273519" y="-1110653"/>
              <a:ext cx="271873" cy="209068"/>
            </a:xfrm>
            <a:custGeom>
              <a:avLst/>
              <a:gdLst>
                <a:gd name="T0" fmla="*/ 0 w 273"/>
                <a:gd name="T1" fmla="*/ 210 h 210"/>
                <a:gd name="T2" fmla="*/ 208 w 273"/>
                <a:gd name="T3" fmla="*/ 210 h 210"/>
                <a:gd name="T4" fmla="*/ 273 w 273"/>
                <a:gd name="T5" fmla="*/ 154 h 210"/>
                <a:gd name="T6" fmla="*/ 234 w 273"/>
                <a:gd name="T7" fmla="*/ 104 h 210"/>
                <a:gd name="T8" fmla="*/ 234 w 273"/>
                <a:gd name="T9" fmla="*/ 103 h 210"/>
                <a:gd name="T10" fmla="*/ 265 w 273"/>
                <a:gd name="T11" fmla="*/ 55 h 210"/>
                <a:gd name="T12" fmla="*/ 188 w 273"/>
                <a:gd name="T13" fmla="*/ 0 h 210"/>
                <a:gd name="T14" fmla="*/ 0 w 273"/>
                <a:gd name="T15" fmla="*/ 0 h 210"/>
                <a:gd name="T16" fmla="*/ 0 w 273"/>
                <a:gd name="T17" fmla="*/ 210 h 210"/>
                <a:gd name="T18" fmla="*/ 65 w 273"/>
                <a:gd name="T19" fmla="*/ 127 h 210"/>
                <a:gd name="T20" fmla="*/ 182 w 273"/>
                <a:gd name="T21" fmla="*/ 127 h 210"/>
                <a:gd name="T22" fmla="*/ 206 w 273"/>
                <a:gd name="T23" fmla="*/ 144 h 210"/>
                <a:gd name="T24" fmla="*/ 182 w 273"/>
                <a:gd name="T25" fmla="*/ 160 h 210"/>
                <a:gd name="T26" fmla="*/ 65 w 273"/>
                <a:gd name="T27" fmla="*/ 160 h 210"/>
                <a:gd name="T28" fmla="*/ 65 w 273"/>
                <a:gd name="T29" fmla="*/ 127 h 210"/>
                <a:gd name="T30" fmla="*/ 65 w 273"/>
                <a:gd name="T31" fmla="*/ 50 h 210"/>
                <a:gd name="T32" fmla="*/ 181 w 273"/>
                <a:gd name="T33" fmla="*/ 50 h 210"/>
                <a:gd name="T34" fmla="*/ 200 w 273"/>
                <a:gd name="T35" fmla="*/ 67 h 210"/>
                <a:gd name="T36" fmla="*/ 181 w 273"/>
                <a:gd name="T37" fmla="*/ 83 h 210"/>
                <a:gd name="T38" fmla="*/ 65 w 273"/>
                <a:gd name="T39" fmla="*/ 83 h 210"/>
                <a:gd name="T40" fmla="*/ 65 w 273"/>
                <a:gd name="T41" fmla="*/ 5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73" h="210">
                  <a:moveTo>
                    <a:pt x="0" y="210"/>
                  </a:moveTo>
                  <a:cubicBezTo>
                    <a:pt x="208" y="210"/>
                    <a:pt x="208" y="210"/>
                    <a:pt x="208" y="210"/>
                  </a:cubicBezTo>
                  <a:cubicBezTo>
                    <a:pt x="245" y="210"/>
                    <a:pt x="273" y="200"/>
                    <a:pt x="273" y="154"/>
                  </a:cubicBezTo>
                  <a:cubicBezTo>
                    <a:pt x="273" y="123"/>
                    <a:pt x="262" y="108"/>
                    <a:pt x="234" y="104"/>
                  </a:cubicBezTo>
                  <a:cubicBezTo>
                    <a:pt x="234" y="103"/>
                    <a:pt x="234" y="103"/>
                    <a:pt x="234" y="103"/>
                  </a:cubicBezTo>
                  <a:cubicBezTo>
                    <a:pt x="252" y="98"/>
                    <a:pt x="265" y="91"/>
                    <a:pt x="265" y="55"/>
                  </a:cubicBezTo>
                  <a:cubicBezTo>
                    <a:pt x="265" y="14"/>
                    <a:pt x="240" y="0"/>
                    <a:pt x="18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10"/>
                    <a:pt x="0" y="210"/>
                    <a:pt x="0" y="210"/>
                  </a:cubicBezTo>
                  <a:close/>
                  <a:moveTo>
                    <a:pt x="65" y="127"/>
                  </a:moveTo>
                  <a:cubicBezTo>
                    <a:pt x="182" y="127"/>
                    <a:pt x="182" y="127"/>
                    <a:pt x="182" y="127"/>
                  </a:cubicBezTo>
                  <a:cubicBezTo>
                    <a:pt x="196" y="127"/>
                    <a:pt x="206" y="130"/>
                    <a:pt x="206" y="144"/>
                  </a:cubicBezTo>
                  <a:cubicBezTo>
                    <a:pt x="206" y="156"/>
                    <a:pt x="196" y="160"/>
                    <a:pt x="182" y="160"/>
                  </a:cubicBezTo>
                  <a:cubicBezTo>
                    <a:pt x="65" y="160"/>
                    <a:pt x="65" y="160"/>
                    <a:pt x="65" y="160"/>
                  </a:cubicBezTo>
                  <a:cubicBezTo>
                    <a:pt x="65" y="127"/>
                    <a:pt x="65" y="127"/>
                    <a:pt x="65" y="127"/>
                  </a:cubicBezTo>
                  <a:close/>
                  <a:moveTo>
                    <a:pt x="65" y="50"/>
                  </a:moveTo>
                  <a:cubicBezTo>
                    <a:pt x="181" y="50"/>
                    <a:pt x="181" y="50"/>
                    <a:pt x="181" y="50"/>
                  </a:cubicBezTo>
                  <a:cubicBezTo>
                    <a:pt x="193" y="50"/>
                    <a:pt x="200" y="55"/>
                    <a:pt x="200" y="67"/>
                  </a:cubicBezTo>
                  <a:cubicBezTo>
                    <a:pt x="200" y="79"/>
                    <a:pt x="193" y="83"/>
                    <a:pt x="181" y="83"/>
                  </a:cubicBezTo>
                  <a:cubicBezTo>
                    <a:pt x="65" y="83"/>
                    <a:pt x="65" y="83"/>
                    <a:pt x="65" y="83"/>
                  </a:cubicBezTo>
                  <a:cubicBezTo>
                    <a:pt x="65" y="50"/>
                    <a:pt x="65" y="50"/>
                    <a:pt x="65" y="5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39" name="Freeform 38"/>
            <p:cNvSpPr>
              <a:spLocks/>
            </p:cNvSpPr>
            <p:nvPr/>
          </p:nvSpPr>
          <p:spPr bwMode="black">
            <a:xfrm>
              <a:off x="4584171" y="-1110653"/>
              <a:ext cx="268079" cy="211176"/>
            </a:xfrm>
            <a:custGeom>
              <a:avLst/>
              <a:gdLst>
                <a:gd name="T0" fmla="*/ 0 w 269"/>
                <a:gd name="T1" fmla="*/ 135 h 212"/>
                <a:gd name="T2" fmla="*/ 88 w 269"/>
                <a:gd name="T3" fmla="*/ 212 h 212"/>
                <a:gd name="T4" fmla="*/ 181 w 269"/>
                <a:gd name="T5" fmla="*/ 212 h 212"/>
                <a:gd name="T6" fmla="*/ 269 w 269"/>
                <a:gd name="T7" fmla="*/ 135 h 212"/>
                <a:gd name="T8" fmla="*/ 269 w 269"/>
                <a:gd name="T9" fmla="*/ 0 h 212"/>
                <a:gd name="T10" fmla="*/ 203 w 269"/>
                <a:gd name="T11" fmla="*/ 0 h 212"/>
                <a:gd name="T12" fmla="*/ 203 w 269"/>
                <a:gd name="T13" fmla="*/ 121 h 212"/>
                <a:gd name="T14" fmla="*/ 167 w 269"/>
                <a:gd name="T15" fmla="*/ 158 h 212"/>
                <a:gd name="T16" fmla="*/ 102 w 269"/>
                <a:gd name="T17" fmla="*/ 158 h 212"/>
                <a:gd name="T18" fmla="*/ 66 w 269"/>
                <a:gd name="T19" fmla="*/ 121 h 212"/>
                <a:gd name="T20" fmla="*/ 66 w 269"/>
                <a:gd name="T21" fmla="*/ 0 h 212"/>
                <a:gd name="T22" fmla="*/ 0 w 269"/>
                <a:gd name="T23" fmla="*/ 0 h 212"/>
                <a:gd name="T24" fmla="*/ 0 w 269"/>
                <a:gd name="T25" fmla="*/ 135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69" h="212">
                  <a:moveTo>
                    <a:pt x="0" y="135"/>
                  </a:moveTo>
                  <a:cubicBezTo>
                    <a:pt x="0" y="187"/>
                    <a:pt x="28" y="212"/>
                    <a:pt x="88" y="212"/>
                  </a:cubicBezTo>
                  <a:cubicBezTo>
                    <a:pt x="181" y="212"/>
                    <a:pt x="181" y="212"/>
                    <a:pt x="181" y="212"/>
                  </a:cubicBezTo>
                  <a:cubicBezTo>
                    <a:pt x="241" y="212"/>
                    <a:pt x="269" y="187"/>
                    <a:pt x="269" y="135"/>
                  </a:cubicBezTo>
                  <a:cubicBezTo>
                    <a:pt x="269" y="0"/>
                    <a:pt x="269" y="0"/>
                    <a:pt x="269" y="0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203" y="121"/>
                    <a:pt x="203" y="121"/>
                    <a:pt x="203" y="121"/>
                  </a:cubicBezTo>
                  <a:cubicBezTo>
                    <a:pt x="203" y="148"/>
                    <a:pt x="194" y="158"/>
                    <a:pt x="167" y="158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75" y="158"/>
                    <a:pt x="66" y="148"/>
                    <a:pt x="66" y="121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35"/>
                    <a:pt x="0" y="135"/>
                    <a:pt x="0" y="1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40" name="Freeform 39"/>
            <p:cNvSpPr>
              <a:spLocks noEditPoints="1"/>
            </p:cNvSpPr>
            <p:nvPr/>
          </p:nvSpPr>
          <p:spPr bwMode="black">
            <a:xfrm>
              <a:off x="4896086" y="-1110653"/>
              <a:ext cx="259649" cy="209068"/>
            </a:xfrm>
            <a:custGeom>
              <a:avLst/>
              <a:gdLst>
                <a:gd name="T0" fmla="*/ 65 w 261"/>
                <a:gd name="T1" fmla="*/ 52 h 210"/>
                <a:gd name="T2" fmla="*/ 168 w 261"/>
                <a:gd name="T3" fmla="*/ 52 h 210"/>
                <a:gd name="T4" fmla="*/ 198 w 261"/>
                <a:gd name="T5" fmla="*/ 74 h 210"/>
                <a:gd name="T6" fmla="*/ 198 w 261"/>
                <a:gd name="T7" fmla="*/ 81 h 210"/>
                <a:gd name="T8" fmla="*/ 173 w 261"/>
                <a:gd name="T9" fmla="*/ 103 h 210"/>
                <a:gd name="T10" fmla="*/ 65 w 261"/>
                <a:gd name="T11" fmla="*/ 103 h 210"/>
                <a:gd name="T12" fmla="*/ 65 w 261"/>
                <a:gd name="T13" fmla="*/ 52 h 210"/>
                <a:gd name="T14" fmla="*/ 0 w 261"/>
                <a:gd name="T15" fmla="*/ 210 h 210"/>
                <a:gd name="T16" fmla="*/ 65 w 261"/>
                <a:gd name="T17" fmla="*/ 210 h 210"/>
                <a:gd name="T18" fmla="*/ 65 w 261"/>
                <a:gd name="T19" fmla="*/ 155 h 210"/>
                <a:gd name="T20" fmla="*/ 168 w 261"/>
                <a:gd name="T21" fmla="*/ 155 h 210"/>
                <a:gd name="T22" fmla="*/ 195 w 261"/>
                <a:gd name="T23" fmla="*/ 185 h 210"/>
                <a:gd name="T24" fmla="*/ 195 w 261"/>
                <a:gd name="T25" fmla="*/ 210 h 210"/>
                <a:gd name="T26" fmla="*/ 260 w 261"/>
                <a:gd name="T27" fmla="*/ 210 h 210"/>
                <a:gd name="T28" fmla="*/ 260 w 261"/>
                <a:gd name="T29" fmla="*/ 174 h 210"/>
                <a:gd name="T30" fmla="*/ 225 w 261"/>
                <a:gd name="T31" fmla="*/ 128 h 210"/>
                <a:gd name="T32" fmla="*/ 225 w 261"/>
                <a:gd name="T33" fmla="*/ 127 h 210"/>
                <a:gd name="T34" fmla="*/ 261 w 261"/>
                <a:gd name="T35" fmla="*/ 76 h 210"/>
                <a:gd name="T36" fmla="*/ 261 w 261"/>
                <a:gd name="T37" fmla="*/ 62 h 210"/>
                <a:gd name="T38" fmla="*/ 197 w 261"/>
                <a:gd name="T39" fmla="*/ 0 h 210"/>
                <a:gd name="T40" fmla="*/ 0 w 261"/>
                <a:gd name="T41" fmla="*/ 0 h 210"/>
                <a:gd name="T42" fmla="*/ 0 w 261"/>
                <a:gd name="T43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61" h="210">
                  <a:moveTo>
                    <a:pt x="65" y="52"/>
                  </a:moveTo>
                  <a:cubicBezTo>
                    <a:pt x="168" y="52"/>
                    <a:pt x="168" y="52"/>
                    <a:pt x="168" y="52"/>
                  </a:cubicBezTo>
                  <a:cubicBezTo>
                    <a:pt x="188" y="52"/>
                    <a:pt x="198" y="56"/>
                    <a:pt x="198" y="74"/>
                  </a:cubicBezTo>
                  <a:cubicBezTo>
                    <a:pt x="198" y="81"/>
                    <a:pt x="198" y="81"/>
                    <a:pt x="198" y="81"/>
                  </a:cubicBezTo>
                  <a:cubicBezTo>
                    <a:pt x="198" y="96"/>
                    <a:pt x="191" y="103"/>
                    <a:pt x="173" y="103"/>
                  </a:cubicBezTo>
                  <a:cubicBezTo>
                    <a:pt x="65" y="103"/>
                    <a:pt x="65" y="103"/>
                    <a:pt x="65" y="103"/>
                  </a:cubicBezTo>
                  <a:cubicBezTo>
                    <a:pt x="65" y="52"/>
                    <a:pt x="65" y="52"/>
                    <a:pt x="65" y="52"/>
                  </a:cubicBezTo>
                  <a:close/>
                  <a:moveTo>
                    <a:pt x="0" y="210"/>
                  </a:moveTo>
                  <a:cubicBezTo>
                    <a:pt x="65" y="210"/>
                    <a:pt x="65" y="210"/>
                    <a:pt x="65" y="210"/>
                  </a:cubicBezTo>
                  <a:cubicBezTo>
                    <a:pt x="65" y="155"/>
                    <a:pt x="65" y="155"/>
                    <a:pt x="65" y="155"/>
                  </a:cubicBezTo>
                  <a:cubicBezTo>
                    <a:pt x="168" y="155"/>
                    <a:pt x="168" y="155"/>
                    <a:pt x="168" y="155"/>
                  </a:cubicBezTo>
                  <a:cubicBezTo>
                    <a:pt x="188" y="155"/>
                    <a:pt x="195" y="163"/>
                    <a:pt x="195" y="185"/>
                  </a:cubicBezTo>
                  <a:cubicBezTo>
                    <a:pt x="195" y="210"/>
                    <a:pt x="195" y="210"/>
                    <a:pt x="195" y="210"/>
                  </a:cubicBezTo>
                  <a:cubicBezTo>
                    <a:pt x="260" y="210"/>
                    <a:pt x="260" y="210"/>
                    <a:pt x="260" y="210"/>
                  </a:cubicBezTo>
                  <a:cubicBezTo>
                    <a:pt x="260" y="174"/>
                    <a:pt x="260" y="174"/>
                    <a:pt x="260" y="174"/>
                  </a:cubicBezTo>
                  <a:cubicBezTo>
                    <a:pt x="260" y="140"/>
                    <a:pt x="244" y="131"/>
                    <a:pt x="225" y="128"/>
                  </a:cubicBezTo>
                  <a:cubicBezTo>
                    <a:pt x="225" y="127"/>
                    <a:pt x="225" y="127"/>
                    <a:pt x="225" y="127"/>
                  </a:cubicBezTo>
                  <a:cubicBezTo>
                    <a:pt x="255" y="120"/>
                    <a:pt x="261" y="104"/>
                    <a:pt x="261" y="76"/>
                  </a:cubicBezTo>
                  <a:cubicBezTo>
                    <a:pt x="261" y="62"/>
                    <a:pt x="261" y="62"/>
                    <a:pt x="261" y="62"/>
                  </a:cubicBezTo>
                  <a:cubicBezTo>
                    <a:pt x="261" y="25"/>
                    <a:pt x="248" y="0"/>
                    <a:pt x="19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10"/>
                    <a:pt x="0" y="210"/>
                    <a:pt x="0" y="2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41" name="Freeform 40"/>
            <p:cNvSpPr>
              <a:spLocks/>
            </p:cNvSpPr>
            <p:nvPr/>
          </p:nvSpPr>
          <p:spPr bwMode="black">
            <a:xfrm>
              <a:off x="5184819" y="-1110653"/>
              <a:ext cx="247847" cy="209068"/>
            </a:xfrm>
            <a:custGeom>
              <a:avLst/>
              <a:gdLst>
                <a:gd name="T0" fmla="*/ 0 w 588"/>
                <a:gd name="T1" fmla="*/ 123 h 496"/>
                <a:gd name="T2" fmla="*/ 217 w 588"/>
                <a:gd name="T3" fmla="*/ 123 h 496"/>
                <a:gd name="T4" fmla="*/ 217 w 588"/>
                <a:gd name="T5" fmla="*/ 496 h 496"/>
                <a:gd name="T6" fmla="*/ 371 w 588"/>
                <a:gd name="T7" fmla="*/ 496 h 496"/>
                <a:gd name="T8" fmla="*/ 371 w 588"/>
                <a:gd name="T9" fmla="*/ 123 h 496"/>
                <a:gd name="T10" fmla="*/ 588 w 588"/>
                <a:gd name="T11" fmla="*/ 123 h 496"/>
                <a:gd name="T12" fmla="*/ 588 w 588"/>
                <a:gd name="T13" fmla="*/ 0 h 496"/>
                <a:gd name="T14" fmla="*/ 0 w 588"/>
                <a:gd name="T15" fmla="*/ 0 h 496"/>
                <a:gd name="T16" fmla="*/ 0 w 588"/>
                <a:gd name="T17" fmla="*/ 123 h 496"/>
                <a:gd name="T18" fmla="*/ 0 w 588"/>
                <a:gd name="T19" fmla="*/ 123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88" h="496">
                  <a:moveTo>
                    <a:pt x="0" y="123"/>
                  </a:moveTo>
                  <a:lnTo>
                    <a:pt x="217" y="123"/>
                  </a:lnTo>
                  <a:lnTo>
                    <a:pt x="217" y="496"/>
                  </a:lnTo>
                  <a:lnTo>
                    <a:pt x="371" y="496"/>
                  </a:lnTo>
                  <a:lnTo>
                    <a:pt x="371" y="123"/>
                  </a:lnTo>
                  <a:lnTo>
                    <a:pt x="588" y="123"/>
                  </a:lnTo>
                  <a:lnTo>
                    <a:pt x="588" y="0"/>
                  </a:lnTo>
                  <a:lnTo>
                    <a:pt x="0" y="0"/>
                  </a:lnTo>
                  <a:lnTo>
                    <a:pt x="0" y="123"/>
                  </a:lnTo>
                  <a:lnTo>
                    <a:pt x="0" y="12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42" name="Freeform 41"/>
            <p:cNvSpPr>
              <a:spLocks noEditPoints="1"/>
            </p:cNvSpPr>
            <p:nvPr/>
          </p:nvSpPr>
          <p:spPr bwMode="black">
            <a:xfrm>
              <a:off x="5456692" y="-1112761"/>
              <a:ext cx="290419" cy="213283"/>
            </a:xfrm>
            <a:custGeom>
              <a:avLst/>
              <a:gdLst>
                <a:gd name="T0" fmla="*/ 0 w 292"/>
                <a:gd name="T1" fmla="*/ 138 h 214"/>
                <a:gd name="T2" fmla="*/ 94 w 292"/>
                <a:gd name="T3" fmla="*/ 214 h 214"/>
                <a:gd name="T4" fmla="*/ 198 w 292"/>
                <a:gd name="T5" fmla="*/ 214 h 214"/>
                <a:gd name="T6" fmla="*/ 292 w 292"/>
                <a:gd name="T7" fmla="*/ 138 h 214"/>
                <a:gd name="T8" fmla="*/ 292 w 292"/>
                <a:gd name="T9" fmla="*/ 76 h 214"/>
                <a:gd name="T10" fmla="*/ 198 w 292"/>
                <a:gd name="T11" fmla="*/ 0 h 214"/>
                <a:gd name="T12" fmla="*/ 94 w 292"/>
                <a:gd name="T13" fmla="*/ 0 h 214"/>
                <a:gd name="T14" fmla="*/ 0 w 292"/>
                <a:gd name="T15" fmla="*/ 76 h 214"/>
                <a:gd name="T16" fmla="*/ 0 w 292"/>
                <a:gd name="T17" fmla="*/ 138 h 214"/>
                <a:gd name="T18" fmla="*/ 67 w 292"/>
                <a:gd name="T19" fmla="*/ 96 h 214"/>
                <a:gd name="T20" fmla="*/ 108 w 292"/>
                <a:gd name="T21" fmla="*/ 54 h 214"/>
                <a:gd name="T22" fmla="*/ 184 w 292"/>
                <a:gd name="T23" fmla="*/ 54 h 214"/>
                <a:gd name="T24" fmla="*/ 225 w 292"/>
                <a:gd name="T25" fmla="*/ 96 h 214"/>
                <a:gd name="T26" fmla="*/ 225 w 292"/>
                <a:gd name="T27" fmla="*/ 118 h 214"/>
                <a:gd name="T28" fmla="*/ 188 w 292"/>
                <a:gd name="T29" fmla="*/ 160 h 214"/>
                <a:gd name="T30" fmla="*/ 104 w 292"/>
                <a:gd name="T31" fmla="*/ 160 h 214"/>
                <a:gd name="T32" fmla="*/ 67 w 292"/>
                <a:gd name="T33" fmla="*/ 118 h 214"/>
                <a:gd name="T34" fmla="*/ 67 w 292"/>
                <a:gd name="T35" fmla="*/ 96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92" h="214">
                  <a:moveTo>
                    <a:pt x="0" y="138"/>
                  </a:moveTo>
                  <a:cubicBezTo>
                    <a:pt x="0" y="200"/>
                    <a:pt x="35" y="214"/>
                    <a:pt x="94" y="214"/>
                  </a:cubicBezTo>
                  <a:cubicBezTo>
                    <a:pt x="198" y="214"/>
                    <a:pt x="198" y="214"/>
                    <a:pt x="198" y="214"/>
                  </a:cubicBezTo>
                  <a:cubicBezTo>
                    <a:pt x="257" y="214"/>
                    <a:pt x="292" y="200"/>
                    <a:pt x="292" y="138"/>
                  </a:cubicBezTo>
                  <a:cubicBezTo>
                    <a:pt x="292" y="76"/>
                    <a:pt x="292" y="76"/>
                    <a:pt x="292" y="76"/>
                  </a:cubicBezTo>
                  <a:cubicBezTo>
                    <a:pt x="292" y="14"/>
                    <a:pt x="257" y="0"/>
                    <a:pt x="198" y="0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35" y="0"/>
                    <a:pt x="0" y="14"/>
                    <a:pt x="0" y="76"/>
                  </a:cubicBezTo>
                  <a:cubicBezTo>
                    <a:pt x="0" y="138"/>
                    <a:pt x="0" y="138"/>
                    <a:pt x="0" y="138"/>
                  </a:cubicBezTo>
                  <a:close/>
                  <a:moveTo>
                    <a:pt x="67" y="96"/>
                  </a:moveTo>
                  <a:cubicBezTo>
                    <a:pt x="67" y="70"/>
                    <a:pt x="73" y="54"/>
                    <a:pt x="108" y="54"/>
                  </a:cubicBezTo>
                  <a:cubicBezTo>
                    <a:pt x="184" y="54"/>
                    <a:pt x="184" y="54"/>
                    <a:pt x="184" y="54"/>
                  </a:cubicBezTo>
                  <a:cubicBezTo>
                    <a:pt x="219" y="54"/>
                    <a:pt x="225" y="70"/>
                    <a:pt x="225" y="96"/>
                  </a:cubicBezTo>
                  <a:cubicBezTo>
                    <a:pt x="225" y="118"/>
                    <a:pt x="225" y="118"/>
                    <a:pt x="225" y="118"/>
                  </a:cubicBezTo>
                  <a:cubicBezTo>
                    <a:pt x="225" y="149"/>
                    <a:pt x="219" y="160"/>
                    <a:pt x="188" y="160"/>
                  </a:cubicBezTo>
                  <a:cubicBezTo>
                    <a:pt x="104" y="160"/>
                    <a:pt x="104" y="160"/>
                    <a:pt x="104" y="160"/>
                  </a:cubicBezTo>
                  <a:cubicBezTo>
                    <a:pt x="73" y="160"/>
                    <a:pt x="67" y="149"/>
                    <a:pt x="67" y="118"/>
                  </a:cubicBezTo>
                  <a:cubicBezTo>
                    <a:pt x="67" y="96"/>
                    <a:pt x="67" y="96"/>
                    <a:pt x="67" y="9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</p:grpSp>
      <p:sp>
        <p:nvSpPr>
          <p:cNvPr id="45" name="Rectangle 44"/>
          <p:cNvSpPr/>
          <p:nvPr/>
        </p:nvSpPr>
        <p:spPr>
          <a:xfrm>
            <a:off x="5219792" y="3612712"/>
            <a:ext cx="6570908" cy="35939"/>
          </a:xfrm>
          <a:prstGeom prst="rect">
            <a:avLst/>
          </a:prstGeom>
          <a:solidFill>
            <a:schemeClr val="accent1"/>
          </a:solidFill>
          <a:ln w="12700">
            <a:noFill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99" dirty="0">
              <a:solidFill>
                <a:prstClr val="white"/>
              </a:solidFill>
            </a:endParaRPr>
          </a:p>
        </p:txBody>
      </p:sp>
      <p:sp>
        <p:nvSpPr>
          <p:cNvPr id="47" name="Footer Placeholder 4"/>
          <p:cNvSpPr txBox="1">
            <a:spLocks/>
          </p:cNvSpPr>
          <p:nvPr/>
        </p:nvSpPr>
        <p:spPr>
          <a:xfrm>
            <a:off x="515810" y="6513860"/>
            <a:ext cx="130324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>
              <a:defRPr sz="6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marL="0" indent="0">
              <a:buClr>
                <a:schemeClr val="accent1"/>
              </a:buClr>
              <a:buFont typeface="Wingdings" panose="05000000000000000000" pitchFamily="2" charset="2"/>
              <a:buNone/>
            </a:pPr>
            <a:r>
              <a:rPr lang="en-US" sz="800" b="0" dirty="0">
                <a:solidFill>
                  <a:schemeClr val="accent2"/>
                </a:solidFill>
              </a:rPr>
              <a:t>FOR INTERNAL USE ONLY</a:t>
            </a:r>
          </a:p>
        </p:txBody>
      </p:sp>
    </p:spTree>
    <p:extLst>
      <p:ext uri="{BB962C8B-B14F-4D97-AF65-F5344CB8AC3E}">
        <p14:creationId xmlns:p14="http://schemas.microsoft.com/office/powerpoint/2010/main" val="304902392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6434574" y="3093923"/>
            <a:ext cx="5365314" cy="3094152"/>
          </a:xfrm>
          <a:prstGeom prst="rect">
            <a:avLst/>
          </a:prstGeom>
          <a:solidFill>
            <a:schemeClr val="accent1"/>
          </a:solidFill>
          <a:ln w="12700">
            <a:noFill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99" dirty="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752532" y="3092926"/>
            <a:ext cx="5042944" cy="1391741"/>
          </a:xfrm>
        </p:spPr>
        <p:txBody>
          <a:bodyPr tIns="0" rIns="0" anchor="b" anchorCtr="0"/>
          <a:lstStyle>
            <a:lvl1pPr>
              <a:defRPr sz="1999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752533" y="4545611"/>
            <a:ext cx="5042943" cy="1192873"/>
          </a:xfrm>
        </p:spPr>
        <p:txBody>
          <a:bodyPr rIns="0">
            <a:norm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</a:defRPr>
            </a:lvl1pPr>
            <a:lvl2pPr marL="4570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1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2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3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4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5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grpSp>
        <p:nvGrpSpPr>
          <p:cNvPr id="23" name="Group 22"/>
          <p:cNvGrpSpPr/>
          <p:nvPr/>
        </p:nvGrpSpPr>
        <p:grpSpPr bwMode="black">
          <a:xfrm>
            <a:off x="10300329" y="6468079"/>
            <a:ext cx="1499559" cy="105663"/>
            <a:chOff x="3049039" y="-1112761"/>
            <a:chExt cx="3026848" cy="213284"/>
          </a:xfrm>
          <a:solidFill>
            <a:schemeClr val="accent1"/>
          </a:solidFill>
        </p:grpSpPr>
        <p:sp>
          <p:nvSpPr>
            <p:cNvPr id="24" name="Freeform 23"/>
            <p:cNvSpPr>
              <a:spLocks/>
            </p:cNvSpPr>
            <p:nvPr/>
          </p:nvSpPr>
          <p:spPr bwMode="black">
            <a:xfrm>
              <a:off x="5787154" y="-1110653"/>
              <a:ext cx="288733" cy="209068"/>
            </a:xfrm>
            <a:custGeom>
              <a:avLst/>
              <a:gdLst>
                <a:gd name="T0" fmla="*/ 0 w 685"/>
                <a:gd name="T1" fmla="*/ 496 h 496"/>
                <a:gd name="T2" fmla="*/ 154 w 685"/>
                <a:gd name="T3" fmla="*/ 496 h 496"/>
                <a:gd name="T4" fmla="*/ 154 w 685"/>
                <a:gd name="T5" fmla="*/ 135 h 496"/>
                <a:gd name="T6" fmla="*/ 156 w 685"/>
                <a:gd name="T7" fmla="*/ 135 h 496"/>
                <a:gd name="T8" fmla="*/ 446 w 685"/>
                <a:gd name="T9" fmla="*/ 496 h 496"/>
                <a:gd name="T10" fmla="*/ 685 w 685"/>
                <a:gd name="T11" fmla="*/ 496 h 496"/>
                <a:gd name="T12" fmla="*/ 685 w 685"/>
                <a:gd name="T13" fmla="*/ 0 h 496"/>
                <a:gd name="T14" fmla="*/ 531 w 685"/>
                <a:gd name="T15" fmla="*/ 0 h 496"/>
                <a:gd name="T16" fmla="*/ 531 w 685"/>
                <a:gd name="T17" fmla="*/ 361 h 496"/>
                <a:gd name="T18" fmla="*/ 529 w 685"/>
                <a:gd name="T19" fmla="*/ 361 h 496"/>
                <a:gd name="T20" fmla="*/ 239 w 685"/>
                <a:gd name="T21" fmla="*/ 0 h 496"/>
                <a:gd name="T22" fmla="*/ 0 w 685"/>
                <a:gd name="T23" fmla="*/ 0 h 496"/>
                <a:gd name="T24" fmla="*/ 0 w 685"/>
                <a:gd name="T25" fmla="*/ 496 h 496"/>
                <a:gd name="T26" fmla="*/ 0 w 685"/>
                <a:gd name="T27" fmla="*/ 496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85" h="496">
                  <a:moveTo>
                    <a:pt x="0" y="496"/>
                  </a:moveTo>
                  <a:lnTo>
                    <a:pt x="154" y="496"/>
                  </a:lnTo>
                  <a:lnTo>
                    <a:pt x="154" y="135"/>
                  </a:lnTo>
                  <a:lnTo>
                    <a:pt x="156" y="135"/>
                  </a:lnTo>
                  <a:lnTo>
                    <a:pt x="446" y="496"/>
                  </a:lnTo>
                  <a:lnTo>
                    <a:pt x="685" y="496"/>
                  </a:lnTo>
                  <a:lnTo>
                    <a:pt x="685" y="0"/>
                  </a:lnTo>
                  <a:lnTo>
                    <a:pt x="531" y="0"/>
                  </a:lnTo>
                  <a:lnTo>
                    <a:pt x="531" y="361"/>
                  </a:lnTo>
                  <a:lnTo>
                    <a:pt x="529" y="361"/>
                  </a:lnTo>
                  <a:lnTo>
                    <a:pt x="239" y="0"/>
                  </a:lnTo>
                  <a:lnTo>
                    <a:pt x="0" y="0"/>
                  </a:lnTo>
                  <a:lnTo>
                    <a:pt x="0" y="496"/>
                  </a:lnTo>
                  <a:lnTo>
                    <a:pt x="0" y="49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25" name="Freeform 24"/>
            <p:cNvSpPr>
              <a:spLocks/>
            </p:cNvSpPr>
            <p:nvPr/>
          </p:nvSpPr>
          <p:spPr bwMode="black">
            <a:xfrm>
              <a:off x="3049039" y="-1110653"/>
              <a:ext cx="267658" cy="209068"/>
            </a:xfrm>
            <a:custGeom>
              <a:avLst/>
              <a:gdLst>
                <a:gd name="T0" fmla="*/ 0 w 635"/>
                <a:gd name="T1" fmla="*/ 496 h 496"/>
                <a:gd name="T2" fmla="*/ 153 w 635"/>
                <a:gd name="T3" fmla="*/ 496 h 496"/>
                <a:gd name="T4" fmla="*/ 153 w 635"/>
                <a:gd name="T5" fmla="*/ 309 h 496"/>
                <a:gd name="T6" fmla="*/ 479 w 635"/>
                <a:gd name="T7" fmla="*/ 309 h 496"/>
                <a:gd name="T8" fmla="*/ 479 w 635"/>
                <a:gd name="T9" fmla="*/ 496 h 496"/>
                <a:gd name="T10" fmla="*/ 635 w 635"/>
                <a:gd name="T11" fmla="*/ 496 h 496"/>
                <a:gd name="T12" fmla="*/ 635 w 635"/>
                <a:gd name="T13" fmla="*/ 0 h 496"/>
                <a:gd name="T14" fmla="*/ 479 w 635"/>
                <a:gd name="T15" fmla="*/ 0 h 496"/>
                <a:gd name="T16" fmla="*/ 479 w 635"/>
                <a:gd name="T17" fmla="*/ 177 h 496"/>
                <a:gd name="T18" fmla="*/ 153 w 635"/>
                <a:gd name="T19" fmla="*/ 177 h 496"/>
                <a:gd name="T20" fmla="*/ 153 w 635"/>
                <a:gd name="T21" fmla="*/ 0 h 496"/>
                <a:gd name="T22" fmla="*/ 0 w 635"/>
                <a:gd name="T23" fmla="*/ 0 h 496"/>
                <a:gd name="T24" fmla="*/ 0 w 635"/>
                <a:gd name="T25" fmla="*/ 496 h 496"/>
                <a:gd name="T26" fmla="*/ 0 w 635"/>
                <a:gd name="T27" fmla="*/ 496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35" h="496">
                  <a:moveTo>
                    <a:pt x="0" y="496"/>
                  </a:moveTo>
                  <a:lnTo>
                    <a:pt x="153" y="496"/>
                  </a:lnTo>
                  <a:lnTo>
                    <a:pt x="153" y="309"/>
                  </a:lnTo>
                  <a:lnTo>
                    <a:pt x="479" y="309"/>
                  </a:lnTo>
                  <a:lnTo>
                    <a:pt x="479" y="496"/>
                  </a:lnTo>
                  <a:lnTo>
                    <a:pt x="635" y="496"/>
                  </a:lnTo>
                  <a:lnTo>
                    <a:pt x="635" y="0"/>
                  </a:lnTo>
                  <a:lnTo>
                    <a:pt x="479" y="0"/>
                  </a:lnTo>
                  <a:lnTo>
                    <a:pt x="479" y="177"/>
                  </a:lnTo>
                  <a:lnTo>
                    <a:pt x="153" y="177"/>
                  </a:lnTo>
                  <a:lnTo>
                    <a:pt x="153" y="0"/>
                  </a:lnTo>
                  <a:lnTo>
                    <a:pt x="0" y="0"/>
                  </a:lnTo>
                  <a:lnTo>
                    <a:pt x="0" y="496"/>
                  </a:lnTo>
                  <a:lnTo>
                    <a:pt x="0" y="49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26" name="Freeform 25"/>
            <p:cNvSpPr>
              <a:spLocks noEditPoints="1"/>
            </p:cNvSpPr>
            <p:nvPr/>
          </p:nvSpPr>
          <p:spPr bwMode="black">
            <a:xfrm>
              <a:off x="3339458" y="-1110653"/>
              <a:ext cx="316974" cy="209068"/>
            </a:xfrm>
            <a:custGeom>
              <a:avLst/>
              <a:gdLst>
                <a:gd name="T0" fmla="*/ 0 w 752"/>
                <a:gd name="T1" fmla="*/ 496 h 496"/>
                <a:gd name="T2" fmla="*/ 173 w 752"/>
                <a:gd name="T3" fmla="*/ 496 h 496"/>
                <a:gd name="T4" fmla="*/ 218 w 752"/>
                <a:gd name="T5" fmla="*/ 409 h 496"/>
                <a:gd name="T6" fmla="*/ 532 w 752"/>
                <a:gd name="T7" fmla="*/ 409 h 496"/>
                <a:gd name="T8" fmla="*/ 579 w 752"/>
                <a:gd name="T9" fmla="*/ 496 h 496"/>
                <a:gd name="T10" fmla="*/ 752 w 752"/>
                <a:gd name="T11" fmla="*/ 496 h 496"/>
                <a:gd name="T12" fmla="*/ 473 w 752"/>
                <a:gd name="T13" fmla="*/ 0 h 496"/>
                <a:gd name="T14" fmla="*/ 272 w 752"/>
                <a:gd name="T15" fmla="*/ 0 h 496"/>
                <a:gd name="T16" fmla="*/ 0 w 752"/>
                <a:gd name="T17" fmla="*/ 496 h 496"/>
                <a:gd name="T18" fmla="*/ 0 w 752"/>
                <a:gd name="T19" fmla="*/ 496 h 496"/>
                <a:gd name="T20" fmla="*/ 374 w 752"/>
                <a:gd name="T21" fmla="*/ 116 h 496"/>
                <a:gd name="T22" fmla="*/ 473 w 752"/>
                <a:gd name="T23" fmla="*/ 302 h 496"/>
                <a:gd name="T24" fmla="*/ 274 w 752"/>
                <a:gd name="T25" fmla="*/ 302 h 496"/>
                <a:gd name="T26" fmla="*/ 374 w 752"/>
                <a:gd name="T27" fmla="*/ 116 h 496"/>
                <a:gd name="T28" fmla="*/ 374 w 752"/>
                <a:gd name="T29" fmla="*/ 116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52" h="496">
                  <a:moveTo>
                    <a:pt x="0" y="496"/>
                  </a:moveTo>
                  <a:lnTo>
                    <a:pt x="173" y="496"/>
                  </a:lnTo>
                  <a:lnTo>
                    <a:pt x="218" y="409"/>
                  </a:lnTo>
                  <a:lnTo>
                    <a:pt x="532" y="409"/>
                  </a:lnTo>
                  <a:lnTo>
                    <a:pt x="579" y="496"/>
                  </a:lnTo>
                  <a:lnTo>
                    <a:pt x="752" y="496"/>
                  </a:lnTo>
                  <a:lnTo>
                    <a:pt x="473" y="0"/>
                  </a:lnTo>
                  <a:lnTo>
                    <a:pt x="272" y="0"/>
                  </a:lnTo>
                  <a:lnTo>
                    <a:pt x="0" y="496"/>
                  </a:lnTo>
                  <a:lnTo>
                    <a:pt x="0" y="496"/>
                  </a:lnTo>
                  <a:close/>
                  <a:moveTo>
                    <a:pt x="374" y="116"/>
                  </a:moveTo>
                  <a:lnTo>
                    <a:pt x="473" y="302"/>
                  </a:lnTo>
                  <a:lnTo>
                    <a:pt x="274" y="302"/>
                  </a:lnTo>
                  <a:lnTo>
                    <a:pt x="374" y="116"/>
                  </a:lnTo>
                  <a:lnTo>
                    <a:pt x="374" y="11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27" name="Freeform 26"/>
            <p:cNvSpPr>
              <a:spLocks/>
            </p:cNvSpPr>
            <p:nvPr/>
          </p:nvSpPr>
          <p:spPr bwMode="black">
            <a:xfrm>
              <a:off x="3679193" y="-1110653"/>
              <a:ext cx="211176" cy="209068"/>
            </a:xfrm>
            <a:custGeom>
              <a:avLst/>
              <a:gdLst>
                <a:gd name="T0" fmla="*/ 0 w 501"/>
                <a:gd name="T1" fmla="*/ 496 h 496"/>
                <a:gd name="T2" fmla="*/ 501 w 501"/>
                <a:gd name="T3" fmla="*/ 496 h 496"/>
                <a:gd name="T4" fmla="*/ 501 w 501"/>
                <a:gd name="T5" fmla="*/ 368 h 496"/>
                <a:gd name="T6" fmla="*/ 154 w 501"/>
                <a:gd name="T7" fmla="*/ 368 h 496"/>
                <a:gd name="T8" fmla="*/ 154 w 501"/>
                <a:gd name="T9" fmla="*/ 0 h 496"/>
                <a:gd name="T10" fmla="*/ 0 w 501"/>
                <a:gd name="T11" fmla="*/ 0 h 496"/>
                <a:gd name="T12" fmla="*/ 0 w 501"/>
                <a:gd name="T13" fmla="*/ 496 h 496"/>
                <a:gd name="T14" fmla="*/ 0 w 501"/>
                <a:gd name="T15" fmla="*/ 496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01" h="496">
                  <a:moveTo>
                    <a:pt x="0" y="496"/>
                  </a:moveTo>
                  <a:lnTo>
                    <a:pt x="501" y="496"/>
                  </a:lnTo>
                  <a:lnTo>
                    <a:pt x="501" y="368"/>
                  </a:lnTo>
                  <a:lnTo>
                    <a:pt x="154" y="368"/>
                  </a:lnTo>
                  <a:lnTo>
                    <a:pt x="154" y="0"/>
                  </a:lnTo>
                  <a:lnTo>
                    <a:pt x="0" y="0"/>
                  </a:lnTo>
                  <a:lnTo>
                    <a:pt x="0" y="496"/>
                  </a:lnTo>
                  <a:lnTo>
                    <a:pt x="0" y="49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28" name="Freeform 27"/>
            <p:cNvSpPr>
              <a:spLocks/>
            </p:cNvSpPr>
            <p:nvPr/>
          </p:nvSpPr>
          <p:spPr bwMode="black">
            <a:xfrm>
              <a:off x="3918188" y="-1110653"/>
              <a:ext cx="211176" cy="209068"/>
            </a:xfrm>
            <a:custGeom>
              <a:avLst/>
              <a:gdLst>
                <a:gd name="T0" fmla="*/ 0 w 501"/>
                <a:gd name="T1" fmla="*/ 496 h 496"/>
                <a:gd name="T2" fmla="*/ 501 w 501"/>
                <a:gd name="T3" fmla="*/ 496 h 496"/>
                <a:gd name="T4" fmla="*/ 501 w 501"/>
                <a:gd name="T5" fmla="*/ 368 h 496"/>
                <a:gd name="T6" fmla="*/ 154 w 501"/>
                <a:gd name="T7" fmla="*/ 368 h 496"/>
                <a:gd name="T8" fmla="*/ 154 w 501"/>
                <a:gd name="T9" fmla="*/ 0 h 496"/>
                <a:gd name="T10" fmla="*/ 0 w 501"/>
                <a:gd name="T11" fmla="*/ 0 h 496"/>
                <a:gd name="T12" fmla="*/ 0 w 501"/>
                <a:gd name="T13" fmla="*/ 496 h 496"/>
                <a:gd name="T14" fmla="*/ 0 w 501"/>
                <a:gd name="T15" fmla="*/ 496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01" h="496">
                  <a:moveTo>
                    <a:pt x="0" y="496"/>
                  </a:moveTo>
                  <a:lnTo>
                    <a:pt x="501" y="496"/>
                  </a:lnTo>
                  <a:lnTo>
                    <a:pt x="501" y="368"/>
                  </a:lnTo>
                  <a:lnTo>
                    <a:pt x="154" y="368"/>
                  </a:lnTo>
                  <a:lnTo>
                    <a:pt x="154" y="0"/>
                  </a:lnTo>
                  <a:lnTo>
                    <a:pt x="0" y="0"/>
                  </a:lnTo>
                  <a:lnTo>
                    <a:pt x="0" y="496"/>
                  </a:lnTo>
                  <a:lnTo>
                    <a:pt x="0" y="49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29" name="Freeform 28"/>
            <p:cNvSpPr>
              <a:spLocks/>
            </p:cNvSpPr>
            <p:nvPr/>
          </p:nvSpPr>
          <p:spPr bwMode="black">
            <a:xfrm>
              <a:off x="4160134" y="-1110653"/>
              <a:ext cx="65755" cy="209068"/>
            </a:xfrm>
            <a:custGeom>
              <a:avLst/>
              <a:gdLst>
                <a:gd name="T0" fmla="*/ 0 w 156"/>
                <a:gd name="T1" fmla="*/ 496 h 496"/>
                <a:gd name="T2" fmla="*/ 156 w 156"/>
                <a:gd name="T3" fmla="*/ 496 h 496"/>
                <a:gd name="T4" fmla="*/ 156 w 156"/>
                <a:gd name="T5" fmla="*/ 0 h 496"/>
                <a:gd name="T6" fmla="*/ 0 w 156"/>
                <a:gd name="T7" fmla="*/ 0 h 496"/>
                <a:gd name="T8" fmla="*/ 0 w 156"/>
                <a:gd name="T9" fmla="*/ 496 h 496"/>
                <a:gd name="T10" fmla="*/ 0 w 156"/>
                <a:gd name="T11" fmla="*/ 496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6" h="496">
                  <a:moveTo>
                    <a:pt x="0" y="496"/>
                  </a:moveTo>
                  <a:lnTo>
                    <a:pt x="156" y="496"/>
                  </a:lnTo>
                  <a:lnTo>
                    <a:pt x="156" y="0"/>
                  </a:lnTo>
                  <a:lnTo>
                    <a:pt x="0" y="0"/>
                  </a:lnTo>
                  <a:lnTo>
                    <a:pt x="0" y="496"/>
                  </a:lnTo>
                  <a:lnTo>
                    <a:pt x="0" y="49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30" name="Freeform 29"/>
            <p:cNvSpPr>
              <a:spLocks noEditPoints="1"/>
            </p:cNvSpPr>
            <p:nvPr/>
          </p:nvSpPr>
          <p:spPr bwMode="black">
            <a:xfrm>
              <a:off x="4273519" y="-1110653"/>
              <a:ext cx="271873" cy="209068"/>
            </a:xfrm>
            <a:custGeom>
              <a:avLst/>
              <a:gdLst>
                <a:gd name="T0" fmla="*/ 0 w 273"/>
                <a:gd name="T1" fmla="*/ 210 h 210"/>
                <a:gd name="T2" fmla="*/ 208 w 273"/>
                <a:gd name="T3" fmla="*/ 210 h 210"/>
                <a:gd name="T4" fmla="*/ 273 w 273"/>
                <a:gd name="T5" fmla="*/ 154 h 210"/>
                <a:gd name="T6" fmla="*/ 234 w 273"/>
                <a:gd name="T7" fmla="*/ 104 h 210"/>
                <a:gd name="T8" fmla="*/ 234 w 273"/>
                <a:gd name="T9" fmla="*/ 103 h 210"/>
                <a:gd name="T10" fmla="*/ 265 w 273"/>
                <a:gd name="T11" fmla="*/ 55 h 210"/>
                <a:gd name="T12" fmla="*/ 188 w 273"/>
                <a:gd name="T13" fmla="*/ 0 h 210"/>
                <a:gd name="T14" fmla="*/ 0 w 273"/>
                <a:gd name="T15" fmla="*/ 0 h 210"/>
                <a:gd name="T16" fmla="*/ 0 w 273"/>
                <a:gd name="T17" fmla="*/ 210 h 210"/>
                <a:gd name="T18" fmla="*/ 65 w 273"/>
                <a:gd name="T19" fmla="*/ 127 h 210"/>
                <a:gd name="T20" fmla="*/ 182 w 273"/>
                <a:gd name="T21" fmla="*/ 127 h 210"/>
                <a:gd name="T22" fmla="*/ 206 w 273"/>
                <a:gd name="T23" fmla="*/ 144 h 210"/>
                <a:gd name="T24" fmla="*/ 182 w 273"/>
                <a:gd name="T25" fmla="*/ 160 h 210"/>
                <a:gd name="T26" fmla="*/ 65 w 273"/>
                <a:gd name="T27" fmla="*/ 160 h 210"/>
                <a:gd name="T28" fmla="*/ 65 w 273"/>
                <a:gd name="T29" fmla="*/ 127 h 210"/>
                <a:gd name="T30" fmla="*/ 65 w 273"/>
                <a:gd name="T31" fmla="*/ 50 h 210"/>
                <a:gd name="T32" fmla="*/ 181 w 273"/>
                <a:gd name="T33" fmla="*/ 50 h 210"/>
                <a:gd name="T34" fmla="*/ 200 w 273"/>
                <a:gd name="T35" fmla="*/ 67 h 210"/>
                <a:gd name="T36" fmla="*/ 181 w 273"/>
                <a:gd name="T37" fmla="*/ 83 h 210"/>
                <a:gd name="T38" fmla="*/ 65 w 273"/>
                <a:gd name="T39" fmla="*/ 83 h 210"/>
                <a:gd name="T40" fmla="*/ 65 w 273"/>
                <a:gd name="T41" fmla="*/ 5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73" h="210">
                  <a:moveTo>
                    <a:pt x="0" y="210"/>
                  </a:moveTo>
                  <a:cubicBezTo>
                    <a:pt x="208" y="210"/>
                    <a:pt x="208" y="210"/>
                    <a:pt x="208" y="210"/>
                  </a:cubicBezTo>
                  <a:cubicBezTo>
                    <a:pt x="245" y="210"/>
                    <a:pt x="273" y="200"/>
                    <a:pt x="273" y="154"/>
                  </a:cubicBezTo>
                  <a:cubicBezTo>
                    <a:pt x="273" y="123"/>
                    <a:pt x="262" y="108"/>
                    <a:pt x="234" y="104"/>
                  </a:cubicBezTo>
                  <a:cubicBezTo>
                    <a:pt x="234" y="103"/>
                    <a:pt x="234" y="103"/>
                    <a:pt x="234" y="103"/>
                  </a:cubicBezTo>
                  <a:cubicBezTo>
                    <a:pt x="252" y="98"/>
                    <a:pt x="265" y="91"/>
                    <a:pt x="265" y="55"/>
                  </a:cubicBezTo>
                  <a:cubicBezTo>
                    <a:pt x="265" y="14"/>
                    <a:pt x="240" y="0"/>
                    <a:pt x="18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10"/>
                    <a:pt x="0" y="210"/>
                    <a:pt x="0" y="210"/>
                  </a:cubicBezTo>
                  <a:close/>
                  <a:moveTo>
                    <a:pt x="65" y="127"/>
                  </a:moveTo>
                  <a:cubicBezTo>
                    <a:pt x="182" y="127"/>
                    <a:pt x="182" y="127"/>
                    <a:pt x="182" y="127"/>
                  </a:cubicBezTo>
                  <a:cubicBezTo>
                    <a:pt x="196" y="127"/>
                    <a:pt x="206" y="130"/>
                    <a:pt x="206" y="144"/>
                  </a:cubicBezTo>
                  <a:cubicBezTo>
                    <a:pt x="206" y="156"/>
                    <a:pt x="196" y="160"/>
                    <a:pt x="182" y="160"/>
                  </a:cubicBezTo>
                  <a:cubicBezTo>
                    <a:pt x="65" y="160"/>
                    <a:pt x="65" y="160"/>
                    <a:pt x="65" y="160"/>
                  </a:cubicBezTo>
                  <a:cubicBezTo>
                    <a:pt x="65" y="127"/>
                    <a:pt x="65" y="127"/>
                    <a:pt x="65" y="127"/>
                  </a:cubicBezTo>
                  <a:close/>
                  <a:moveTo>
                    <a:pt x="65" y="50"/>
                  </a:moveTo>
                  <a:cubicBezTo>
                    <a:pt x="181" y="50"/>
                    <a:pt x="181" y="50"/>
                    <a:pt x="181" y="50"/>
                  </a:cubicBezTo>
                  <a:cubicBezTo>
                    <a:pt x="193" y="50"/>
                    <a:pt x="200" y="55"/>
                    <a:pt x="200" y="67"/>
                  </a:cubicBezTo>
                  <a:cubicBezTo>
                    <a:pt x="200" y="79"/>
                    <a:pt x="193" y="83"/>
                    <a:pt x="181" y="83"/>
                  </a:cubicBezTo>
                  <a:cubicBezTo>
                    <a:pt x="65" y="83"/>
                    <a:pt x="65" y="83"/>
                    <a:pt x="65" y="83"/>
                  </a:cubicBezTo>
                  <a:cubicBezTo>
                    <a:pt x="65" y="50"/>
                    <a:pt x="65" y="50"/>
                    <a:pt x="65" y="5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31" name="Freeform 30"/>
            <p:cNvSpPr>
              <a:spLocks/>
            </p:cNvSpPr>
            <p:nvPr/>
          </p:nvSpPr>
          <p:spPr bwMode="black">
            <a:xfrm>
              <a:off x="4584171" y="-1110653"/>
              <a:ext cx="268079" cy="211176"/>
            </a:xfrm>
            <a:custGeom>
              <a:avLst/>
              <a:gdLst>
                <a:gd name="T0" fmla="*/ 0 w 269"/>
                <a:gd name="T1" fmla="*/ 135 h 212"/>
                <a:gd name="T2" fmla="*/ 88 w 269"/>
                <a:gd name="T3" fmla="*/ 212 h 212"/>
                <a:gd name="T4" fmla="*/ 181 w 269"/>
                <a:gd name="T5" fmla="*/ 212 h 212"/>
                <a:gd name="T6" fmla="*/ 269 w 269"/>
                <a:gd name="T7" fmla="*/ 135 h 212"/>
                <a:gd name="T8" fmla="*/ 269 w 269"/>
                <a:gd name="T9" fmla="*/ 0 h 212"/>
                <a:gd name="T10" fmla="*/ 203 w 269"/>
                <a:gd name="T11" fmla="*/ 0 h 212"/>
                <a:gd name="T12" fmla="*/ 203 w 269"/>
                <a:gd name="T13" fmla="*/ 121 h 212"/>
                <a:gd name="T14" fmla="*/ 167 w 269"/>
                <a:gd name="T15" fmla="*/ 158 h 212"/>
                <a:gd name="T16" fmla="*/ 102 w 269"/>
                <a:gd name="T17" fmla="*/ 158 h 212"/>
                <a:gd name="T18" fmla="*/ 66 w 269"/>
                <a:gd name="T19" fmla="*/ 121 h 212"/>
                <a:gd name="T20" fmla="*/ 66 w 269"/>
                <a:gd name="T21" fmla="*/ 0 h 212"/>
                <a:gd name="T22" fmla="*/ 0 w 269"/>
                <a:gd name="T23" fmla="*/ 0 h 212"/>
                <a:gd name="T24" fmla="*/ 0 w 269"/>
                <a:gd name="T25" fmla="*/ 135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69" h="212">
                  <a:moveTo>
                    <a:pt x="0" y="135"/>
                  </a:moveTo>
                  <a:cubicBezTo>
                    <a:pt x="0" y="187"/>
                    <a:pt x="28" y="212"/>
                    <a:pt x="88" y="212"/>
                  </a:cubicBezTo>
                  <a:cubicBezTo>
                    <a:pt x="181" y="212"/>
                    <a:pt x="181" y="212"/>
                    <a:pt x="181" y="212"/>
                  </a:cubicBezTo>
                  <a:cubicBezTo>
                    <a:pt x="241" y="212"/>
                    <a:pt x="269" y="187"/>
                    <a:pt x="269" y="135"/>
                  </a:cubicBezTo>
                  <a:cubicBezTo>
                    <a:pt x="269" y="0"/>
                    <a:pt x="269" y="0"/>
                    <a:pt x="269" y="0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203" y="121"/>
                    <a:pt x="203" y="121"/>
                    <a:pt x="203" y="121"/>
                  </a:cubicBezTo>
                  <a:cubicBezTo>
                    <a:pt x="203" y="148"/>
                    <a:pt x="194" y="158"/>
                    <a:pt x="167" y="158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75" y="158"/>
                    <a:pt x="66" y="148"/>
                    <a:pt x="66" y="121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35"/>
                    <a:pt x="0" y="135"/>
                    <a:pt x="0" y="1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32" name="Freeform 31"/>
            <p:cNvSpPr>
              <a:spLocks noEditPoints="1"/>
            </p:cNvSpPr>
            <p:nvPr/>
          </p:nvSpPr>
          <p:spPr bwMode="black">
            <a:xfrm>
              <a:off x="4896086" y="-1110653"/>
              <a:ext cx="259649" cy="209068"/>
            </a:xfrm>
            <a:custGeom>
              <a:avLst/>
              <a:gdLst>
                <a:gd name="T0" fmla="*/ 65 w 261"/>
                <a:gd name="T1" fmla="*/ 52 h 210"/>
                <a:gd name="T2" fmla="*/ 168 w 261"/>
                <a:gd name="T3" fmla="*/ 52 h 210"/>
                <a:gd name="T4" fmla="*/ 198 w 261"/>
                <a:gd name="T5" fmla="*/ 74 h 210"/>
                <a:gd name="T6" fmla="*/ 198 w 261"/>
                <a:gd name="T7" fmla="*/ 81 h 210"/>
                <a:gd name="T8" fmla="*/ 173 w 261"/>
                <a:gd name="T9" fmla="*/ 103 h 210"/>
                <a:gd name="T10" fmla="*/ 65 w 261"/>
                <a:gd name="T11" fmla="*/ 103 h 210"/>
                <a:gd name="T12" fmla="*/ 65 w 261"/>
                <a:gd name="T13" fmla="*/ 52 h 210"/>
                <a:gd name="T14" fmla="*/ 0 w 261"/>
                <a:gd name="T15" fmla="*/ 210 h 210"/>
                <a:gd name="T16" fmla="*/ 65 w 261"/>
                <a:gd name="T17" fmla="*/ 210 h 210"/>
                <a:gd name="T18" fmla="*/ 65 w 261"/>
                <a:gd name="T19" fmla="*/ 155 h 210"/>
                <a:gd name="T20" fmla="*/ 168 w 261"/>
                <a:gd name="T21" fmla="*/ 155 h 210"/>
                <a:gd name="T22" fmla="*/ 195 w 261"/>
                <a:gd name="T23" fmla="*/ 185 h 210"/>
                <a:gd name="T24" fmla="*/ 195 w 261"/>
                <a:gd name="T25" fmla="*/ 210 h 210"/>
                <a:gd name="T26" fmla="*/ 260 w 261"/>
                <a:gd name="T27" fmla="*/ 210 h 210"/>
                <a:gd name="T28" fmla="*/ 260 w 261"/>
                <a:gd name="T29" fmla="*/ 174 h 210"/>
                <a:gd name="T30" fmla="*/ 225 w 261"/>
                <a:gd name="T31" fmla="*/ 128 h 210"/>
                <a:gd name="T32" fmla="*/ 225 w 261"/>
                <a:gd name="T33" fmla="*/ 127 h 210"/>
                <a:gd name="T34" fmla="*/ 261 w 261"/>
                <a:gd name="T35" fmla="*/ 76 h 210"/>
                <a:gd name="T36" fmla="*/ 261 w 261"/>
                <a:gd name="T37" fmla="*/ 62 h 210"/>
                <a:gd name="T38" fmla="*/ 197 w 261"/>
                <a:gd name="T39" fmla="*/ 0 h 210"/>
                <a:gd name="T40" fmla="*/ 0 w 261"/>
                <a:gd name="T41" fmla="*/ 0 h 210"/>
                <a:gd name="T42" fmla="*/ 0 w 261"/>
                <a:gd name="T43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61" h="210">
                  <a:moveTo>
                    <a:pt x="65" y="52"/>
                  </a:moveTo>
                  <a:cubicBezTo>
                    <a:pt x="168" y="52"/>
                    <a:pt x="168" y="52"/>
                    <a:pt x="168" y="52"/>
                  </a:cubicBezTo>
                  <a:cubicBezTo>
                    <a:pt x="188" y="52"/>
                    <a:pt x="198" y="56"/>
                    <a:pt x="198" y="74"/>
                  </a:cubicBezTo>
                  <a:cubicBezTo>
                    <a:pt x="198" y="81"/>
                    <a:pt x="198" y="81"/>
                    <a:pt x="198" y="81"/>
                  </a:cubicBezTo>
                  <a:cubicBezTo>
                    <a:pt x="198" y="96"/>
                    <a:pt x="191" y="103"/>
                    <a:pt x="173" y="103"/>
                  </a:cubicBezTo>
                  <a:cubicBezTo>
                    <a:pt x="65" y="103"/>
                    <a:pt x="65" y="103"/>
                    <a:pt x="65" y="103"/>
                  </a:cubicBezTo>
                  <a:cubicBezTo>
                    <a:pt x="65" y="52"/>
                    <a:pt x="65" y="52"/>
                    <a:pt x="65" y="52"/>
                  </a:cubicBezTo>
                  <a:close/>
                  <a:moveTo>
                    <a:pt x="0" y="210"/>
                  </a:moveTo>
                  <a:cubicBezTo>
                    <a:pt x="65" y="210"/>
                    <a:pt x="65" y="210"/>
                    <a:pt x="65" y="210"/>
                  </a:cubicBezTo>
                  <a:cubicBezTo>
                    <a:pt x="65" y="155"/>
                    <a:pt x="65" y="155"/>
                    <a:pt x="65" y="155"/>
                  </a:cubicBezTo>
                  <a:cubicBezTo>
                    <a:pt x="168" y="155"/>
                    <a:pt x="168" y="155"/>
                    <a:pt x="168" y="155"/>
                  </a:cubicBezTo>
                  <a:cubicBezTo>
                    <a:pt x="188" y="155"/>
                    <a:pt x="195" y="163"/>
                    <a:pt x="195" y="185"/>
                  </a:cubicBezTo>
                  <a:cubicBezTo>
                    <a:pt x="195" y="210"/>
                    <a:pt x="195" y="210"/>
                    <a:pt x="195" y="210"/>
                  </a:cubicBezTo>
                  <a:cubicBezTo>
                    <a:pt x="260" y="210"/>
                    <a:pt x="260" y="210"/>
                    <a:pt x="260" y="210"/>
                  </a:cubicBezTo>
                  <a:cubicBezTo>
                    <a:pt x="260" y="174"/>
                    <a:pt x="260" y="174"/>
                    <a:pt x="260" y="174"/>
                  </a:cubicBezTo>
                  <a:cubicBezTo>
                    <a:pt x="260" y="140"/>
                    <a:pt x="244" y="131"/>
                    <a:pt x="225" y="128"/>
                  </a:cubicBezTo>
                  <a:cubicBezTo>
                    <a:pt x="225" y="127"/>
                    <a:pt x="225" y="127"/>
                    <a:pt x="225" y="127"/>
                  </a:cubicBezTo>
                  <a:cubicBezTo>
                    <a:pt x="255" y="120"/>
                    <a:pt x="261" y="104"/>
                    <a:pt x="261" y="76"/>
                  </a:cubicBezTo>
                  <a:cubicBezTo>
                    <a:pt x="261" y="62"/>
                    <a:pt x="261" y="62"/>
                    <a:pt x="261" y="62"/>
                  </a:cubicBezTo>
                  <a:cubicBezTo>
                    <a:pt x="261" y="25"/>
                    <a:pt x="248" y="0"/>
                    <a:pt x="19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10"/>
                    <a:pt x="0" y="210"/>
                    <a:pt x="0" y="2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33" name="Freeform 32"/>
            <p:cNvSpPr>
              <a:spLocks/>
            </p:cNvSpPr>
            <p:nvPr/>
          </p:nvSpPr>
          <p:spPr bwMode="black">
            <a:xfrm>
              <a:off x="5184819" y="-1110653"/>
              <a:ext cx="247847" cy="209068"/>
            </a:xfrm>
            <a:custGeom>
              <a:avLst/>
              <a:gdLst>
                <a:gd name="T0" fmla="*/ 0 w 588"/>
                <a:gd name="T1" fmla="*/ 123 h 496"/>
                <a:gd name="T2" fmla="*/ 217 w 588"/>
                <a:gd name="T3" fmla="*/ 123 h 496"/>
                <a:gd name="T4" fmla="*/ 217 w 588"/>
                <a:gd name="T5" fmla="*/ 496 h 496"/>
                <a:gd name="T6" fmla="*/ 371 w 588"/>
                <a:gd name="T7" fmla="*/ 496 h 496"/>
                <a:gd name="T8" fmla="*/ 371 w 588"/>
                <a:gd name="T9" fmla="*/ 123 h 496"/>
                <a:gd name="T10" fmla="*/ 588 w 588"/>
                <a:gd name="T11" fmla="*/ 123 h 496"/>
                <a:gd name="T12" fmla="*/ 588 w 588"/>
                <a:gd name="T13" fmla="*/ 0 h 496"/>
                <a:gd name="T14" fmla="*/ 0 w 588"/>
                <a:gd name="T15" fmla="*/ 0 h 496"/>
                <a:gd name="T16" fmla="*/ 0 w 588"/>
                <a:gd name="T17" fmla="*/ 123 h 496"/>
                <a:gd name="T18" fmla="*/ 0 w 588"/>
                <a:gd name="T19" fmla="*/ 123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88" h="496">
                  <a:moveTo>
                    <a:pt x="0" y="123"/>
                  </a:moveTo>
                  <a:lnTo>
                    <a:pt x="217" y="123"/>
                  </a:lnTo>
                  <a:lnTo>
                    <a:pt x="217" y="496"/>
                  </a:lnTo>
                  <a:lnTo>
                    <a:pt x="371" y="496"/>
                  </a:lnTo>
                  <a:lnTo>
                    <a:pt x="371" y="123"/>
                  </a:lnTo>
                  <a:lnTo>
                    <a:pt x="588" y="123"/>
                  </a:lnTo>
                  <a:lnTo>
                    <a:pt x="588" y="0"/>
                  </a:lnTo>
                  <a:lnTo>
                    <a:pt x="0" y="0"/>
                  </a:lnTo>
                  <a:lnTo>
                    <a:pt x="0" y="123"/>
                  </a:lnTo>
                  <a:lnTo>
                    <a:pt x="0" y="12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34" name="Freeform 33"/>
            <p:cNvSpPr>
              <a:spLocks noEditPoints="1"/>
            </p:cNvSpPr>
            <p:nvPr/>
          </p:nvSpPr>
          <p:spPr bwMode="black">
            <a:xfrm>
              <a:off x="5456692" y="-1112761"/>
              <a:ext cx="290419" cy="213283"/>
            </a:xfrm>
            <a:custGeom>
              <a:avLst/>
              <a:gdLst>
                <a:gd name="T0" fmla="*/ 0 w 292"/>
                <a:gd name="T1" fmla="*/ 138 h 214"/>
                <a:gd name="T2" fmla="*/ 94 w 292"/>
                <a:gd name="T3" fmla="*/ 214 h 214"/>
                <a:gd name="T4" fmla="*/ 198 w 292"/>
                <a:gd name="T5" fmla="*/ 214 h 214"/>
                <a:gd name="T6" fmla="*/ 292 w 292"/>
                <a:gd name="T7" fmla="*/ 138 h 214"/>
                <a:gd name="T8" fmla="*/ 292 w 292"/>
                <a:gd name="T9" fmla="*/ 76 h 214"/>
                <a:gd name="T10" fmla="*/ 198 w 292"/>
                <a:gd name="T11" fmla="*/ 0 h 214"/>
                <a:gd name="T12" fmla="*/ 94 w 292"/>
                <a:gd name="T13" fmla="*/ 0 h 214"/>
                <a:gd name="T14" fmla="*/ 0 w 292"/>
                <a:gd name="T15" fmla="*/ 76 h 214"/>
                <a:gd name="T16" fmla="*/ 0 w 292"/>
                <a:gd name="T17" fmla="*/ 138 h 214"/>
                <a:gd name="T18" fmla="*/ 67 w 292"/>
                <a:gd name="T19" fmla="*/ 96 h 214"/>
                <a:gd name="T20" fmla="*/ 108 w 292"/>
                <a:gd name="T21" fmla="*/ 54 h 214"/>
                <a:gd name="T22" fmla="*/ 184 w 292"/>
                <a:gd name="T23" fmla="*/ 54 h 214"/>
                <a:gd name="T24" fmla="*/ 225 w 292"/>
                <a:gd name="T25" fmla="*/ 96 h 214"/>
                <a:gd name="T26" fmla="*/ 225 w 292"/>
                <a:gd name="T27" fmla="*/ 118 h 214"/>
                <a:gd name="T28" fmla="*/ 188 w 292"/>
                <a:gd name="T29" fmla="*/ 160 h 214"/>
                <a:gd name="T30" fmla="*/ 104 w 292"/>
                <a:gd name="T31" fmla="*/ 160 h 214"/>
                <a:gd name="T32" fmla="*/ 67 w 292"/>
                <a:gd name="T33" fmla="*/ 118 h 214"/>
                <a:gd name="T34" fmla="*/ 67 w 292"/>
                <a:gd name="T35" fmla="*/ 96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92" h="214">
                  <a:moveTo>
                    <a:pt x="0" y="138"/>
                  </a:moveTo>
                  <a:cubicBezTo>
                    <a:pt x="0" y="200"/>
                    <a:pt x="35" y="214"/>
                    <a:pt x="94" y="214"/>
                  </a:cubicBezTo>
                  <a:cubicBezTo>
                    <a:pt x="198" y="214"/>
                    <a:pt x="198" y="214"/>
                    <a:pt x="198" y="214"/>
                  </a:cubicBezTo>
                  <a:cubicBezTo>
                    <a:pt x="257" y="214"/>
                    <a:pt x="292" y="200"/>
                    <a:pt x="292" y="138"/>
                  </a:cubicBezTo>
                  <a:cubicBezTo>
                    <a:pt x="292" y="76"/>
                    <a:pt x="292" y="76"/>
                    <a:pt x="292" y="76"/>
                  </a:cubicBezTo>
                  <a:cubicBezTo>
                    <a:pt x="292" y="14"/>
                    <a:pt x="257" y="0"/>
                    <a:pt x="198" y="0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35" y="0"/>
                    <a:pt x="0" y="14"/>
                    <a:pt x="0" y="76"/>
                  </a:cubicBezTo>
                  <a:cubicBezTo>
                    <a:pt x="0" y="138"/>
                    <a:pt x="0" y="138"/>
                    <a:pt x="0" y="138"/>
                  </a:cubicBezTo>
                  <a:close/>
                  <a:moveTo>
                    <a:pt x="67" y="96"/>
                  </a:moveTo>
                  <a:cubicBezTo>
                    <a:pt x="67" y="70"/>
                    <a:pt x="73" y="54"/>
                    <a:pt x="108" y="54"/>
                  </a:cubicBezTo>
                  <a:cubicBezTo>
                    <a:pt x="184" y="54"/>
                    <a:pt x="184" y="54"/>
                    <a:pt x="184" y="54"/>
                  </a:cubicBezTo>
                  <a:cubicBezTo>
                    <a:pt x="219" y="54"/>
                    <a:pt x="225" y="70"/>
                    <a:pt x="225" y="96"/>
                  </a:cubicBezTo>
                  <a:cubicBezTo>
                    <a:pt x="225" y="118"/>
                    <a:pt x="225" y="118"/>
                    <a:pt x="225" y="118"/>
                  </a:cubicBezTo>
                  <a:cubicBezTo>
                    <a:pt x="225" y="149"/>
                    <a:pt x="219" y="160"/>
                    <a:pt x="188" y="160"/>
                  </a:cubicBezTo>
                  <a:cubicBezTo>
                    <a:pt x="104" y="160"/>
                    <a:pt x="104" y="160"/>
                    <a:pt x="104" y="160"/>
                  </a:cubicBezTo>
                  <a:cubicBezTo>
                    <a:pt x="73" y="160"/>
                    <a:pt x="67" y="149"/>
                    <a:pt x="67" y="118"/>
                  </a:cubicBezTo>
                  <a:cubicBezTo>
                    <a:pt x="67" y="96"/>
                    <a:pt x="67" y="96"/>
                    <a:pt x="67" y="9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</p:grpSp>
      <p:pic>
        <p:nvPicPr>
          <p:cNvPr id="4101" name="Picture 5" descr="\\corp.halliburton.com\na\HOU\02\Data\RESOURCES\02 Templates\2016 Templates\Presentation Templates\images\HBRTN Film Stills 20130830-5.jpg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93350" y="3093924"/>
            <a:ext cx="3455987" cy="1295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3" name="Picture 7" descr="\\corp.halliburton.com\na\HOU\02\Data\RESOURCES\02 Templates\2016 Templates\Presentation Templates\images\StimStarIV.jpg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890898" y="3093924"/>
            <a:ext cx="2498550" cy="1295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35" descr="C:\Users\hbbu629\Desktop\BRANDING\! Templates\! 2016 New Templates\Presentation\Final Presentation Templates\images\037_G5A6784.jpg"/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070154" y="395355"/>
            <a:ext cx="4725322" cy="2645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3349" y="395353"/>
            <a:ext cx="3134464" cy="2649539"/>
          </a:xfrm>
          <a:prstGeom prst="rect">
            <a:avLst/>
          </a:prstGeom>
        </p:spPr>
      </p:pic>
      <p:pic>
        <p:nvPicPr>
          <p:cNvPr id="38" name="Picture 37" descr="C:\Users\hbbu629\Desktop\BRANDING\! Templates\! 2016 New Templates\Presentation\Final Presentation Templates\images\HAL32757.jpg"/>
          <p:cNvPicPr>
            <a:picLocks noChangeAspect="1" noChangeArrowheads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572941" y="395352"/>
            <a:ext cx="3452426" cy="2645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Footer Placeholder 4"/>
          <p:cNvSpPr txBox="1">
            <a:spLocks/>
          </p:cNvSpPr>
          <p:nvPr/>
        </p:nvSpPr>
        <p:spPr>
          <a:xfrm>
            <a:off x="515810" y="6513860"/>
            <a:ext cx="130324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>
              <a:defRPr sz="6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marL="0" indent="0">
              <a:buClr>
                <a:schemeClr val="accent1"/>
              </a:buClr>
              <a:buFont typeface="Wingdings" panose="05000000000000000000" pitchFamily="2" charset="2"/>
              <a:buNone/>
            </a:pPr>
            <a:r>
              <a:rPr lang="en-US" sz="800" b="0" dirty="0">
                <a:solidFill>
                  <a:schemeClr val="accent2"/>
                </a:solidFill>
              </a:rPr>
              <a:t>FOR INTERNAL USE ONLY</a:t>
            </a:r>
          </a:p>
        </p:txBody>
      </p:sp>
    </p:spTree>
    <p:extLst>
      <p:ext uri="{BB962C8B-B14F-4D97-AF65-F5344CB8AC3E}">
        <p14:creationId xmlns:p14="http://schemas.microsoft.com/office/powerpoint/2010/main" val="349532262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le Slide Red"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95289" y="395290"/>
            <a:ext cx="11404600" cy="6067425"/>
          </a:xfrm>
          <a:prstGeom prst="rect">
            <a:avLst/>
          </a:prstGeom>
          <a:solidFill>
            <a:schemeClr val="accent1"/>
          </a:solidFill>
          <a:ln w="12700">
            <a:noFill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99" dirty="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19813" y="1762064"/>
            <a:ext cx="5430503" cy="1827738"/>
          </a:xfrm>
        </p:spPr>
        <p:txBody>
          <a:bodyPr tIns="0" rIns="0" anchor="b" anchorCtr="0"/>
          <a:lstStyle>
            <a:lvl1pPr>
              <a:defRPr sz="1999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119813" y="3664441"/>
            <a:ext cx="5430503" cy="1211850"/>
          </a:xfrm>
        </p:spPr>
        <p:txBody>
          <a:bodyPr rIns="0">
            <a:norm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</a:defRPr>
            </a:lvl1pPr>
            <a:lvl2pPr marL="4570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1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2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3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4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5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grpSp>
        <p:nvGrpSpPr>
          <p:cNvPr id="19" name="Group 18"/>
          <p:cNvGrpSpPr/>
          <p:nvPr/>
        </p:nvGrpSpPr>
        <p:grpSpPr>
          <a:xfrm>
            <a:off x="1299883" y="3283839"/>
            <a:ext cx="2940423" cy="207191"/>
            <a:chOff x="3049039" y="-1112761"/>
            <a:chExt cx="3026848" cy="213284"/>
          </a:xfrm>
          <a:solidFill>
            <a:schemeClr val="bg1"/>
          </a:solidFill>
        </p:grpSpPr>
        <p:sp>
          <p:nvSpPr>
            <p:cNvPr id="20" name="Freeform 19"/>
            <p:cNvSpPr>
              <a:spLocks/>
            </p:cNvSpPr>
            <p:nvPr/>
          </p:nvSpPr>
          <p:spPr bwMode="auto">
            <a:xfrm>
              <a:off x="5787154" y="-1110653"/>
              <a:ext cx="288733" cy="209068"/>
            </a:xfrm>
            <a:custGeom>
              <a:avLst/>
              <a:gdLst>
                <a:gd name="T0" fmla="*/ 0 w 685"/>
                <a:gd name="T1" fmla="*/ 496 h 496"/>
                <a:gd name="T2" fmla="*/ 154 w 685"/>
                <a:gd name="T3" fmla="*/ 496 h 496"/>
                <a:gd name="T4" fmla="*/ 154 w 685"/>
                <a:gd name="T5" fmla="*/ 135 h 496"/>
                <a:gd name="T6" fmla="*/ 156 w 685"/>
                <a:gd name="T7" fmla="*/ 135 h 496"/>
                <a:gd name="T8" fmla="*/ 446 w 685"/>
                <a:gd name="T9" fmla="*/ 496 h 496"/>
                <a:gd name="T10" fmla="*/ 685 w 685"/>
                <a:gd name="T11" fmla="*/ 496 h 496"/>
                <a:gd name="T12" fmla="*/ 685 w 685"/>
                <a:gd name="T13" fmla="*/ 0 h 496"/>
                <a:gd name="T14" fmla="*/ 531 w 685"/>
                <a:gd name="T15" fmla="*/ 0 h 496"/>
                <a:gd name="T16" fmla="*/ 531 w 685"/>
                <a:gd name="T17" fmla="*/ 361 h 496"/>
                <a:gd name="T18" fmla="*/ 529 w 685"/>
                <a:gd name="T19" fmla="*/ 361 h 496"/>
                <a:gd name="T20" fmla="*/ 239 w 685"/>
                <a:gd name="T21" fmla="*/ 0 h 496"/>
                <a:gd name="T22" fmla="*/ 0 w 685"/>
                <a:gd name="T23" fmla="*/ 0 h 496"/>
                <a:gd name="T24" fmla="*/ 0 w 685"/>
                <a:gd name="T25" fmla="*/ 496 h 496"/>
                <a:gd name="T26" fmla="*/ 0 w 685"/>
                <a:gd name="T27" fmla="*/ 496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85" h="496">
                  <a:moveTo>
                    <a:pt x="0" y="496"/>
                  </a:moveTo>
                  <a:lnTo>
                    <a:pt x="154" y="496"/>
                  </a:lnTo>
                  <a:lnTo>
                    <a:pt x="154" y="135"/>
                  </a:lnTo>
                  <a:lnTo>
                    <a:pt x="156" y="135"/>
                  </a:lnTo>
                  <a:lnTo>
                    <a:pt x="446" y="496"/>
                  </a:lnTo>
                  <a:lnTo>
                    <a:pt x="685" y="496"/>
                  </a:lnTo>
                  <a:lnTo>
                    <a:pt x="685" y="0"/>
                  </a:lnTo>
                  <a:lnTo>
                    <a:pt x="531" y="0"/>
                  </a:lnTo>
                  <a:lnTo>
                    <a:pt x="531" y="361"/>
                  </a:lnTo>
                  <a:lnTo>
                    <a:pt x="529" y="361"/>
                  </a:lnTo>
                  <a:lnTo>
                    <a:pt x="239" y="0"/>
                  </a:lnTo>
                  <a:lnTo>
                    <a:pt x="0" y="0"/>
                  </a:lnTo>
                  <a:lnTo>
                    <a:pt x="0" y="496"/>
                  </a:lnTo>
                  <a:lnTo>
                    <a:pt x="0" y="49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21" name="Freeform 20"/>
            <p:cNvSpPr>
              <a:spLocks/>
            </p:cNvSpPr>
            <p:nvPr/>
          </p:nvSpPr>
          <p:spPr bwMode="auto">
            <a:xfrm>
              <a:off x="3049039" y="-1110653"/>
              <a:ext cx="267658" cy="209068"/>
            </a:xfrm>
            <a:custGeom>
              <a:avLst/>
              <a:gdLst>
                <a:gd name="T0" fmla="*/ 0 w 635"/>
                <a:gd name="T1" fmla="*/ 496 h 496"/>
                <a:gd name="T2" fmla="*/ 153 w 635"/>
                <a:gd name="T3" fmla="*/ 496 h 496"/>
                <a:gd name="T4" fmla="*/ 153 w 635"/>
                <a:gd name="T5" fmla="*/ 309 h 496"/>
                <a:gd name="T6" fmla="*/ 479 w 635"/>
                <a:gd name="T7" fmla="*/ 309 h 496"/>
                <a:gd name="T8" fmla="*/ 479 w 635"/>
                <a:gd name="T9" fmla="*/ 496 h 496"/>
                <a:gd name="T10" fmla="*/ 635 w 635"/>
                <a:gd name="T11" fmla="*/ 496 h 496"/>
                <a:gd name="T12" fmla="*/ 635 w 635"/>
                <a:gd name="T13" fmla="*/ 0 h 496"/>
                <a:gd name="T14" fmla="*/ 479 w 635"/>
                <a:gd name="T15" fmla="*/ 0 h 496"/>
                <a:gd name="T16" fmla="*/ 479 w 635"/>
                <a:gd name="T17" fmla="*/ 177 h 496"/>
                <a:gd name="T18" fmla="*/ 153 w 635"/>
                <a:gd name="T19" fmla="*/ 177 h 496"/>
                <a:gd name="T20" fmla="*/ 153 w 635"/>
                <a:gd name="T21" fmla="*/ 0 h 496"/>
                <a:gd name="T22" fmla="*/ 0 w 635"/>
                <a:gd name="T23" fmla="*/ 0 h 496"/>
                <a:gd name="T24" fmla="*/ 0 w 635"/>
                <a:gd name="T25" fmla="*/ 496 h 496"/>
                <a:gd name="T26" fmla="*/ 0 w 635"/>
                <a:gd name="T27" fmla="*/ 496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35" h="496">
                  <a:moveTo>
                    <a:pt x="0" y="496"/>
                  </a:moveTo>
                  <a:lnTo>
                    <a:pt x="153" y="496"/>
                  </a:lnTo>
                  <a:lnTo>
                    <a:pt x="153" y="309"/>
                  </a:lnTo>
                  <a:lnTo>
                    <a:pt x="479" y="309"/>
                  </a:lnTo>
                  <a:lnTo>
                    <a:pt x="479" y="496"/>
                  </a:lnTo>
                  <a:lnTo>
                    <a:pt x="635" y="496"/>
                  </a:lnTo>
                  <a:lnTo>
                    <a:pt x="635" y="0"/>
                  </a:lnTo>
                  <a:lnTo>
                    <a:pt x="479" y="0"/>
                  </a:lnTo>
                  <a:lnTo>
                    <a:pt x="479" y="177"/>
                  </a:lnTo>
                  <a:lnTo>
                    <a:pt x="153" y="177"/>
                  </a:lnTo>
                  <a:lnTo>
                    <a:pt x="153" y="0"/>
                  </a:lnTo>
                  <a:lnTo>
                    <a:pt x="0" y="0"/>
                  </a:lnTo>
                  <a:lnTo>
                    <a:pt x="0" y="496"/>
                  </a:lnTo>
                  <a:lnTo>
                    <a:pt x="0" y="49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22" name="Freeform 21"/>
            <p:cNvSpPr>
              <a:spLocks noEditPoints="1"/>
            </p:cNvSpPr>
            <p:nvPr/>
          </p:nvSpPr>
          <p:spPr bwMode="auto">
            <a:xfrm>
              <a:off x="3339458" y="-1110653"/>
              <a:ext cx="316974" cy="209068"/>
            </a:xfrm>
            <a:custGeom>
              <a:avLst/>
              <a:gdLst>
                <a:gd name="T0" fmla="*/ 0 w 752"/>
                <a:gd name="T1" fmla="*/ 496 h 496"/>
                <a:gd name="T2" fmla="*/ 173 w 752"/>
                <a:gd name="T3" fmla="*/ 496 h 496"/>
                <a:gd name="T4" fmla="*/ 218 w 752"/>
                <a:gd name="T5" fmla="*/ 409 h 496"/>
                <a:gd name="T6" fmla="*/ 532 w 752"/>
                <a:gd name="T7" fmla="*/ 409 h 496"/>
                <a:gd name="T8" fmla="*/ 579 w 752"/>
                <a:gd name="T9" fmla="*/ 496 h 496"/>
                <a:gd name="T10" fmla="*/ 752 w 752"/>
                <a:gd name="T11" fmla="*/ 496 h 496"/>
                <a:gd name="T12" fmla="*/ 473 w 752"/>
                <a:gd name="T13" fmla="*/ 0 h 496"/>
                <a:gd name="T14" fmla="*/ 272 w 752"/>
                <a:gd name="T15" fmla="*/ 0 h 496"/>
                <a:gd name="T16" fmla="*/ 0 w 752"/>
                <a:gd name="T17" fmla="*/ 496 h 496"/>
                <a:gd name="T18" fmla="*/ 0 w 752"/>
                <a:gd name="T19" fmla="*/ 496 h 496"/>
                <a:gd name="T20" fmla="*/ 374 w 752"/>
                <a:gd name="T21" fmla="*/ 116 h 496"/>
                <a:gd name="T22" fmla="*/ 473 w 752"/>
                <a:gd name="T23" fmla="*/ 302 h 496"/>
                <a:gd name="T24" fmla="*/ 274 w 752"/>
                <a:gd name="T25" fmla="*/ 302 h 496"/>
                <a:gd name="T26" fmla="*/ 374 w 752"/>
                <a:gd name="T27" fmla="*/ 116 h 496"/>
                <a:gd name="T28" fmla="*/ 374 w 752"/>
                <a:gd name="T29" fmla="*/ 116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52" h="496">
                  <a:moveTo>
                    <a:pt x="0" y="496"/>
                  </a:moveTo>
                  <a:lnTo>
                    <a:pt x="173" y="496"/>
                  </a:lnTo>
                  <a:lnTo>
                    <a:pt x="218" y="409"/>
                  </a:lnTo>
                  <a:lnTo>
                    <a:pt x="532" y="409"/>
                  </a:lnTo>
                  <a:lnTo>
                    <a:pt x="579" y="496"/>
                  </a:lnTo>
                  <a:lnTo>
                    <a:pt x="752" y="496"/>
                  </a:lnTo>
                  <a:lnTo>
                    <a:pt x="473" y="0"/>
                  </a:lnTo>
                  <a:lnTo>
                    <a:pt x="272" y="0"/>
                  </a:lnTo>
                  <a:lnTo>
                    <a:pt x="0" y="496"/>
                  </a:lnTo>
                  <a:lnTo>
                    <a:pt x="0" y="496"/>
                  </a:lnTo>
                  <a:close/>
                  <a:moveTo>
                    <a:pt x="374" y="116"/>
                  </a:moveTo>
                  <a:lnTo>
                    <a:pt x="473" y="302"/>
                  </a:lnTo>
                  <a:lnTo>
                    <a:pt x="274" y="302"/>
                  </a:lnTo>
                  <a:lnTo>
                    <a:pt x="374" y="116"/>
                  </a:lnTo>
                  <a:lnTo>
                    <a:pt x="374" y="11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23" name="Freeform 22"/>
            <p:cNvSpPr>
              <a:spLocks/>
            </p:cNvSpPr>
            <p:nvPr/>
          </p:nvSpPr>
          <p:spPr bwMode="auto">
            <a:xfrm>
              <a:off x="3679193" y="-1110653"/>
              <a:ext cx="211176" cy="209068"/>
            </a:xfrm>
            <a:custGeom>
              <a:avLst/>
              <a:gdLst>
                <a:gd name="T0" fmla="*/ 0 w 501"/>
                <a:gd name="T1" fmla="*/ 496 h 496"/>
                <a:gd name="T2" fmla="*/ 501 w 501"/>
                <a:gd name="T3" fmla="*/ 496 h 496"/>
                <a:gd name="T4" fmla="*/ 501 w 501"/>
                <a:gd name="T5" fmla="*/ 368 h 496"/>
                <a:gd name="T6" fmla="*/ 154 w 501"/>
                <a:gd name="T7" fmla="*/ 368 h 496"/>
                <a:gd name="T8" fmla="*/ 154 w 501"/>
                <a:gd name="T9" fmla="*/ 0 h 496"/>
                <a:gd name="T10" fmla="*/ 0 w 501"/>
                <a:gd name="T11" fmla="*/ 0 h 496"/>
                <a:gd name="T12" fmla="*/ 0 w 501"/>
                <a:gd name="T13" fmla="*/ 496 h 496"/>
                <a:gd name="T14" fmla="*/ 0 w 501"/>
                <a:gd name="T15" fmla="*/ 496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01" h="496">
                  <a:moveTo>
                    <a:pt x="0" y="496"/>
                  </a:moveTo>
                  <a:lnTo>
                    <a:pt x="501" y="496"/>
                  </a:lnTo>
                  <a:lnTo>
                    <a:pt x="501" y="368"/>
                  </a:lnTo>
                  <a:lnTo>
                    <a:pt x="154" y="368"/>
                  </a:lnTo>
                  <a:lnTo>
                    <a:pt x="154" y="0"/>
                  </a:lnTo>
                  <a:lnTo>
                    <a:pt x="0" y="0"/>
                  </a:lnTo>
                  <a:lnTo>
                    <a:pt x="0" y="496"/>
                  </a:lnTo>
                  <a:lnTo>
                    <a:pt x="0" y="49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24" name="Freeform 23"/>
            <p:cNvSpPr>
              <a:spLocks/>
            </p:cNvSpPr>
            <p:nvPr/>
          </p:nvSpPr>
          <p:spPr bwMode="auto">
            <a:xfrm>
              <a:off x="3918188" y="-1110653"/>
              <a:ext cx="211176" cy="209068"/>
            </a:xfrm>
            <a:custGeom>
              <a:avLst/>
              <a:gdLst>
                <a:gd name="T0" fmla="*/ 0 w 501"/>
                <a:gd name="T1" fmla="*/ 496 h 496"/>
                <a:gd name="T2" fmla="*/ 501 w 501"/>
                <a:gd name="T3" fmla="*/ 496 h 496"/>
                <a:gd name="T4" fmla="*/ 501 w 501"/>
                <a:gd name="T5" fmla="*/ 368 h 496"/>
                <a:gd name="T6" fmla="*/ 154 w 501"/>
                <a:gd name="T7" fmla="*/ 368 h 496"/>
                <a:gd name="T8" fmla="*/ 154 w 501"/>
                <a:gd name="T9" fmla="*/ 0 h 496"/>
                <a:gd name="T10" fmla="*/ 0 w 501"/>
                <a:gd name="T11" fmla="*/ 0 h 496"/>
                <a:gd name="T12" fmla="*/ 0 w 501"/>
                <a:gd name="T13" fmla="*/ 496 h 496"/>
                <a:gd name="T14" fmla="*/ 0 w 501"/>
                <a:gd name="T15" fmla="*/ 496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01" h="496">
                  <a:moveTo>
                    <a:pt x="0" y="496"/>
                  </a:moveTo>
                  <a:lnTo>
                    <a:pt x="501" y="496"/>
                  </a:lnTo>
                  <a:lnTo>
                    <a:pt x="501" y="368"/>
                  </a:lnTo>
                  <a:lnTo>
                    <a:pt x="154" y="368"/>
                  </a:lnTo>
                  <a:lnTo>
                    <a:pt x="154" y="0"/>
                  </a:lnTo>
                  <a:lnTo>
                    <a:pt x="0" y="0"/>
                  </a:lnTo>
                  <a:lnTo>
                    <a:pt x="0" y="496"/>
                  </a:lnTo>
                  <a:lnTo>
                    <a:pt x="0" y="49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25" name="Freeform 24"/>
            <p:cNvSpPr>
              <a:spLocks/>
            </p:cNvSpPr>
            <p:nvPr/>
          </p:nvSpPr>
          <p:spPr bwMode="auto">
            <a:xfrm>
              <a:off x="4160134" y="-1110653"/>
              <a:ext cx="65755" cy="209068"/>
            </a:xfrm>
            <a:custGeom>
              <a:avLst/>
              <a:gdLst>
                <a:gd name="T0" fmla="*/ 0 w 156"/>
                <a:gd name="T1" fmla="*/ 496 h 496"/>
                <a:gd name="T2" fmla="*/ 156 w 156"/>
                <a:gd name="T3" fmla="*/ 496 h 496"/>
                <a:gd name="T4" fmla="*/ 156 w 156"/>
                <a:gd name="T5" fmla="*/ 0 h 496"/>
                <a:gd name="T6" fmla="*/ 0 w 156"/>
                <a:gd name="T7" fmla="*/ 0 h 496"/>
                <a:gd name="T8" fmla="*/ 0 w 156"/>
                <a:gd name="T9" fmla="*/ 496 h 496"/>
                <a:gd name="T10" fmla="*/ 0 w 156"/>
                <a:gd name="T11" fmla="*/ 496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6" h="496">
                  <a:moveTo>
                    <a:pt x="0" y="496"/>
                  </a:moveTo>
                  <a:lnTo>
                    <a:pt x="156" y="496"/>
                  </a:lnTo>
                  <a:lnTo>
                    <a:pt x="156" y="0"/>
                  </a:lnTo>
                  <a:lnTo>
                    <a:pt x="0" y="0"/>
                  </a:lnTo>
                  <a:lnTo>
                    <a:pt x="0" y="496"/>
                  </a:lnTo>
                  <a:lnTo>
                    <a:pt x="0" y="49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26" name="Freeform 25"/>
            <p:cNvSpPr>
              <a:spLocks noEditPoints="1"/>
            </p:cNvSpPr>
            <p:nvPr/>
          </p:nvSpPr>
          <p:spPr bwMode="auto">
            <a:xfrm>
              <a:off x="4273519" y="-1110653"/>
              <a:ext cx="271873" cy="209068"/>
            </a:xfrm>
            <a:custGeom>
              <a:avLst/>
              <a:gdLst>
                <a:gd name="T0" fmla="*/ 0 w 273"/>
                <a:gd name="T1" fmla="*/ 210 h 210"/>
                <a:gd name="T2" fmla="*/ 208 w 273"/>
                <a:gd name="T3" fmla="*/ 210 h 210"/>
                <a:gd name="T4" fmla="*/ 273 w 273"/>
                <a:gd name="T5" fmla="*/ 154 h 210"/>
                <a:gd name="T6" fmla="*/ 234 w 273"/>
                <a:gd name="T7" fmla="*/ 104 h 210"/>
                <a:gd name="T8" fmla="*/ 234 w 273"/>
                <a:gd name="T9" fmla="*/ 103 h 210"/>
                <a:gd name="T10" fmla="*/ 265 w 273"/>
                <a:gd name="T11" fmla="*/ 55 h 210"/>
                <a:gd name="T12" fmla="*/ 188 w 273"/>
                <a:gd name="T13" fmla="*/ 0 h 210"/>
                <a:gd name="T14" fmla="*/ 0 w 273"/>
                <a:gd name="T15" fmla="*/ 0 h 210"/>
                <a:gd name="T16" fmla="*/ 0 w 273"/>
                <a:gd name="T17" fmla="*/ 210 h 210"/>
                <a:gd name="T18" fmla="*/ 65 w 273"/>
                <a:gd name="T19" fmla="*/ 127 h 210"/>
                <a:gd name="T20" fmla="*/ 182 w 273"/>
                <a:gd name="T21" fmla="*/ 127 h 210"/>
                <a:gd name="T22" fmla="*/ 206 w 273"/>
                <a:gd name="T23" fmla="*/ 144 h 210"/>
                <a:gd name="T24" fmla="*/ 182 w 273"/>
                <a:gd name="T25" fmla="*/ 160 h 210"/>
                <a:gd name="T26" fmla="*/ 65 w 273"/>
                <a:gd name="T27" fmla="*/ 160 h 210"/>
                <a:gd name="T28" fmla="*/ 65 w 273"/>
                <a:gd name="T29" fmla="*/ 127 h 210"/>
                <a:gd name="T30" fmla="*/ 65 w 273"/>
                <a:gd name="T31" fmla="*/ 50 h 210"/>
                <a:gd name="T32" fmla="*/ 181 w 273"/>
                <a:gd name="T33" fmla="*/ 50 h 210"/>
                <a:gd name="T34" fmla="*/ 200 w 273"/>
                <a:gd name="T35" fmla="*/ 67 h 210"/>
                <a:gd name="T36" fmla="*/ 181 w 273"/>
                <a:gd name="T37" fmla="*/ 83 h 210"/>
                <a:gd name="T38" fmla="*/ 65 w 273"/>
                <a:gd name="T39" fmla="*/ 83 h 210"/>
                <a:gd name="T40" fmla="*/ 65 w 273"/>
                <a:gd name="T41" fmla="*/ 5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73" h="210">
                  <a:moveTo>
                    <a:pt x="0" y="210"/>
                  </a:moveTo>
                  <a:cubicBezTo>
                    <a:pt x="208" y="210"/>
                    <a:pt x="208" y="210"/>
                    <a:pt x="208" y="210"/>
                  </a:cubicBezTo>
                  <a:cubicBezTo>
                    <a:pt x="245" y="210"/>
                    <a:pt x="273" y="200"/>
                    <a:pt x="273" y="154"/>
                  </a:cubicBezTo>
                  <a:cubicBezTo>
                    <a:pt x="273" y="123"/>
                    <a:pt x="262" y="108"/>
                    <a:pt x="234" y="104"/>
                  </a:cubicBezTo>
                  <a:cubicBezTo>
                    <a:pt x="234" y="103"/>
                    <a:pt x="234" y="103"/>
                    <a:pt x="234" y="103"/>
                  </a:cubicBezTo>
                  <a:cubicBezTo>
                    <a:pt x="252" y="98"/>
                    <a:pt x="265" y="91"/>
                    <a:pt x="265" y="55"/>
                  </a:cubicBezTo>
                  <a:cubicBezTo>
                    <a:pt x="265" y="14"/>
                    <a:pt x="240" y="0"/>
                    <a:pt x="18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10"/>
                    <a:pt x="0" y="210"/>
                    <a:pt x="0" y="210"/>
                  </a:cubicBezTo>
                  <a:close/>
                  <a:moveTo>
                    <a:pt x="65" y="127"/>
                  </a:moveTo>
                  <a:cubicBezTo>
                    <a:pt x="182" y="127"/>
                    <a:pt x="182" y="127"/>
                    <a:pt x="182" y="127"/>
                  </a:cubicBezTo>
                  <a:cubicBezTo>
                    <a:pt x="196" y="127"/>
                    <a:pt x="206" y="130"/>
                    <a:pt x="206" y="144"/>
                  </a:cubicBezTo>
                  <a:cubicBezTo>
                    <a:pt x="206" y="156"/>
                    <a:pt x="196" y="160"/>
                    <a:pt x="182" y="160"/>
                  </a:cubicBezTo>
                  <a:cubicBezTo>
                    <a:pt x="65" y="160"/>
                    <a:pt x="65" y="160"/>
                    <a:pt x="65" y="160"/>
                  </a:cubicBezTo>
                  <a:cubicBezTo>
                    <a:pt x="65" y="127"/>
                    <a:pt x="65" y="127"/>
                    <a:pt x="65" y="127"/>
                  </a:cubicBezTo>
                  <a:close/>
                  <a:moveTo>
                    <a:pt x="65" y="50"/>
                  </a:moveTo>
                  <a:cubicBezTo>
                    <a:pt x="181" y="50"/>
                    <a:pt x="181" y="50"/>
                    <a:pt x="181" y="50"/>
                  </a:cubicBezTo>
                  <a:cubicBezTo>
                    <a:pt x="193" y="50"/>
                    <a:pt x="200" y="55"/>
                    <a:pt x="200" y="67"/>
                  </a:cubicBezTo>
                  <a:cubicBezTo>
                    <a:pt x="200" y="79"/>
                    <a:pt x="193" y="83"/>
                    <a:pt x="181" y="83"/>
                  </a:cubicBezTo>
                  <a:cubicBezTo>
                    <a:pt x="65" y="83"/>
                    <a:pt x="65" y="83"/>
                    <a:pt x="65" y="83"/>
                  </a:cubicBezTo>
                  <a:cubicBezTo>
                    <a:pt x="65" y="50"/>
                    <a:pt x="65" y="50"/>
                    <a:pt x="65" y="5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27" name="Freeform 26"/>
            <p:cNvSpPr>
              <a:spLocks/>
            </p:cNvSpPr>
            <p:nvPr/>
          </p:nvSpPr>
          <p:spPr bwMode="auto">
            <a:xfrm>
              <a:off x="4584171" y="-1110653"/>
              <a:ext cx="268079" cy="211176"/>
            </a:xfrm>
            <a:custGeom>
              <a:avLst/>
              <a:gdLst>
                <a:gd name="T0" fmla="*/ 0 w 269"/>
                <a:gd name="T1" fmla="*/ 135 h 212"/>
                <a:gd name="T2" fmla="*/ 88 w 269"/>
                <a:gd name="T3" fmla="*/ 212 h 212"/>
                <a:gd name="T4" fmla="*/ 181 w 269"/>
                <a:gd name="T5" fmla="*/ 212 h 212"/>
                <a:gd name="T6" fmla="*/ 269 w 269"/>
                <a:gd name="T7" fmla="*/ 135 h 212"/>
                <a:gd name="T8" fmla="*/ 269 w 269"/>
                <a:gd name="T9" fmla="*/ 0 h 212"/>
                <a:gd name="T10" fmla="*/ 203 w 269"/>
                <a:gd name="T11" fmla="*/ 0 h 212"/>
                <a:gd name="T12" fmla="*/ 203 w 269"/>
                <a:gd name="T13" fmla="*/ 121 h 212"/>
                <a:gd name="T14" fmla="*/ 167 w 269"/>
                <a:gd name="T15" fmla="*/ 158 h 212"/>
                <a:gd name="T16" fmla="*/ 102 w 269"/>
                <a:gd name="T17" fmla="*/ 158 h 212"/>
                <a:gd name="T18" fmla="*/ 66 w 269"/>
                <a:gd name="T19" fmla="*/ 121 h 212"/>
                <a:gd name="T20" fmla="*/ 66 w 269"/>
                <a:gd name="T21" fmla="*/ 0 h 212"/>
                <a:gd name="T22" fmla="*/ 0 w 269"/>
                <a:gd name="T23" fmla="*/ 0 h 212"/>
                <a:gd name="T24" fmla="*/ 0 w 269"/>
                <a:gd name="T25" fmla="*/ 135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69" h="212">
                  <a:moveTo>
                    <a:pt x="0" y="135"/>
                  </a:moveTo>
                  <a:cubicBezTo>
                    <a:pt x="0" y="187"/>
                    <a:pt x="28" y="212"/>
                    <a:pt x="88" y="212"/>
                  </a:cubicBezTo>
                  <a:cubicBezTo>
                    <a:pt x="181" y="212"/>
                    <a:pt x="181" y="212"/>
                    <a:pt x="181" y="212"/>
                  </a:cubicBezTo>
                  <a:cubicBezTo>
                    <a:pt x="241" y="212"/>
                    <a:pt x="269" y="187"/>
                    <a:pt x="269" y="135"/>
                  </a:cubicBezTo>
                  <a:cubicBezTo>
                    <a:pt x="269" y="0"/>
                    <a:pt x="269" y="0"/>
                    <a:pt x="269" y="0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203" y="121"/>
                    <a:pt x="203" y="121"/>
                    <a:pt x="203" y="121"/>
                  </a:cubicBezTo>
                  <a:cubicBezTo>
                    <a:pt x="203" y="148"/>
                    <a:pt x="194" y="158"/>
                    <a:pt x="167" y="158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75" y="158"/>
                    <a:pt x="66" y="148"/>
                    <a:pt x="66" y="121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35"/>
                    <a:pt x="0" y="135"/>
                    <a:pt x="0" y="1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28" name="Freeform 27"/>
            <p:cNvSpPr>
              <a:spLocks noEditPoints="1"/>
            </p:cNvSpPr>
            <p:nvPr/>
          </p:nvSpPr>
          <p:spPr bwMode="auto">
            <a:xfrm>
              <a:off x="4896086" y="-1110653"/>
              <a:ext cx="259649" cy="209068"/>
            </a:xfrm>
            <a:custGeom>
              <a:avLst/>
              <a:gdLst>
                <a:gd name="T0" fmla="*/ 65 w 261"/>
                <a:gd name="T1" fmla="*/ 52 h 210"/>
                <a:gd name="T2" fmla="*/ 168 w 261"/>
                <a:gd name="T3" fmla="*/ 52 h 210"/>
                <a:gd name="T4" fmla="*/ 198 w 261"/>
                <a:gd name="T5" fmla="*/ 74 h 210"/>
                <a:gd name="T6" fmla="*/ 198 w 261"/>
                <a:gd name="T7" fmla="*/ 81 h 210"/>
                <a:gd name="T8" fmla="*/ 173 w 261"/>
                <a:gd name="T9" fmla="*/ 103 h 210"/>
                <a:gd name="T10" fmla="*/ 65 w 261"/>
                <a:gd name="T11" fmla="*/ 103 h 210"/>
                <a:gd name="T12" fmla="*/ 65 w 261"/>
                <a:gd name="T13" fmla="*/ 52 h 210"/>
                <a:gd name="T14" fmla="*/ 0 w 261"/>
                <a:gd name="T15" fmla="*/ 210 h 210"/>
                <a:gd name="T16" fmla="*/ 65 w 261"/>
                <a:gd name="T17" fmla="*/ 210 h 210"/>
                <a:gd name="T18" fmla="*/ 65 w 261"/>
                <a:gd name="T19" fmla="*/ 155 h 210"/>
                <a:gd name="T20" fmla="*/ 168 w 261"/>
                <a:gd name="T21" fmla="*/ 155 h 210"/>
                <a:gd name="T22" fmla="*/ 195 w 261"/>
                <a:gd name="T23" fmla="*/ 185 h 210"/>
                <a:gd name="T24" fmla="*/ 195 w 261"/>
                <a:gd name="T25" fmla="*/ 210 h 210"/>
                <a:gd name="T26" fmla="*/ 260 w 261"/>
                <a:gd name="T27" fmla="*/ 210 h 210"/>
                <a:gd name="T28" fmla="*/ 260 w 261"/>
                <a:gd name="T29" fmla="*/ 174 h 210"/>
                <a:gd name="T30" fmla="*/ 225 w 261"/>
                <a:gd name="T31" fmla="*/ 128 h 210"/>
                <a:gd name="T32" fmla="*/ 225 w 261"/>
                <a:gd name="T33" fmla="*/ 127 h 210"/>
                <a:gd name="T34" fmla="*/ 261 w 261"/>
                <a:gd name="T35" fmla="*/ 76 h 210"/>
                <a:gd name="T36" fmla="*/ 261 w 261"/>
                <a:gd name="T37" fmla="*/ 62 h 210"/>
                <a:gd name="T38" fmla="*/ 197 w 261"/>
                <a:gd name="T39" fmla="*/ 0 h 210"/>
                <a:gd name="T40" fmla="*/ 0 w 261"/>
                <a:gd name="T41" fmla="*/ 0 h 210"/>
                <a:gd name="T42" fmla="*/ 0 w 261"/>
                <a:gd name="T43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61" h="210">
                  <a:moveTo>
                    <a:pt x="65" y="52"/>
                  </a:moveTo>
                  <a:cubicBezTo>
                    <a:pt x="168" y="52"/>
                    <a:pt x="168" y="52"/>
                    <a:pt x="168" y="52"/>
                  </a:cubicBezTo>
                  <a:cubicBezTo>
                    <a:pt x="188" y="52"/>
                    <a:pt x="198" y="56"/>
                    <a:pt x="198" y="74"/>
                  </a:cubicBezTo>
                  <a:cubicBezTo>
                    <a:pt x="198" y="81"/>
                    <a:pt x="198" y="81"/>
                    <a:pt x="198" y="81"/>
                  </a:cubicBezTo>
                  <a:cubicBezTo>
                    <a:pt x="198" y="96"/>
                    <a:pt x="191" y="103"/>
                    <a:pt x="173" y="103"/>
                  </a:cubicBezTo>
                  <a:cubicBezTo>
                    <a:pt x="65" y="103"/>
                    <a:pt x="65" y="103"/>
                    <a:pt x="65" y="103"/>
                  </a:cubicBezTo>
                  <a:cubicBezTo>
                    <a:pt x="65" y="52"/>
                    <a:pt x="65" y="52"/>
                    <a:pt x="65" y="52"/>
                  </a:cubicBezTo>
                  <a:close/>
                  <a:moveTo>
                    <a:pt x="0" y="210"/>
                  </a:moveTo>
                  <a:cubicBezTo>
                    <a:pt x="65" y="210"/>
                    <a:pt x="65" y="210"/>
                    <a:pt x="65" y="210"/>
                  </a:cubicBezTo>
                  <a:cubicBezTo>
                    <a:pt x="65" y="155"/>
                    <a:pt x="65" y="155"/>
                    <a:pt x="65" y="155"/>
                  </a:cubicBezTo>
                  <a:cubicBezTo>
                    <a:pt x="168" y="155"/>
                    <a:pt x="168" y="155"/>
                    <a:pt x="168" y="155"/>
                  </a:cubicBezTo>
                  <a:cubicBezTo>
                    <a:pt x="188" y="155"/>
                    <a:pt x="195" y="163"/>
                    <a:pt x="195" y="185"/>
                  </a:cubicBezTo>
                  <a:cubicBezTo>
                    <a:pt x="195" y="210"/>
                    <a:pt x="195" y="210"/>
                    <a:pt x="195" y="210"/>
                  </a:cubicBezTo>
                  <a:cubicBezTo>
                    <a:pt x="260" y="210"/>
                    <a:pt x="260" y="210"/>
                    <a:pt x="260" y="210"/>
                  </a:cubicBezTo>
                  <a:cubicBezTo>
                    <a:pt x="260" y="174"/>
                    <a:pt x="260" y="174"/>
                    <a:pt x="260" y="174"/>
                  </a:cubicBezTo>
                  <a:cubicBezTo>
                    <a:pt x="260" y="140"/>
                    <a:pt x="244" y="131"/>
                    <a:pt x="225" y="128"/>
                  </a:cubicBezTo>
                  <a:cubicBezTo>
                    <a:pt x="225" y="127"/>
                    <a:pt x="225" y="127"/>
                    <a:pt x="225" y="127"/>
                  </a:cubicBezTo>
                  <a:cubicBezTo>
                    <a:pt x="255" y="120"/>
                    <a:pt x="261" y="104"/>
                    <a:pt x="261" y="76"/>
                  </a:cubicBezTo>
                  <a:cubicBezTo>
                    <a:pt x="261" y="62"/>
                    <a:pt x="261" y="62"/>
                    <a:pt x="261" y="62"/>
                  </a:cubicBezTo>
                  <a:cubicBezTo>
                    <a:pt x="261" y="25"/>
                    <a:pt x="248" y="0"/>
                    <a:pt x="19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10"/>
                    <a:pt x="0" y="210"/>
                    <a:pt x="0" y="2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29" name="Freeform 28"/>
            <p:cNvSpPr>
              <a:spLocks/>
            </p:cNvSpPr>
            <p:nvPr/>
          </p:nvSpPr>
          <p:spPr bwMode="auto">
            <a:xfrm>
              <a:off x="5184819" y="-1110653"/>
              <a:ext cx="247847" cy="209068"/>
            </a:xfrm>
            <a:custGeom>
              <a:avLst/>
              <a:gdLst>
                <a:gd name="T0" fmla="*/ 0 w 588"/>
                <a:gd name="T1" fmla="*/ 123 h 496"/>
                <a:gd name="T2" fmla="*/ 217 w 588"/>
                <a:gd name="T3" fmla="*/ 123 h 496"/>
                <a:gd name="T4" fmla="*/ 217 w 588"/>
                <a:gd name="T5" fmla="*/ 496 h 496"/>
                <a:gd name="T6" fmla="*/ 371 w 588"/>
                <a:gd name="T7" fmla="*/ 496 h 496"/>
                <a:gd name="T8" fmla="*/ 371 w 588"/>
                <a:gd name="T9" fmla="*/ 123 h 496"/>
                <a:gd name="T10" fmla="*/ 588 w 588"/>
                <a:gd name="T11" fmla="*/ 123 h 496"/>
                <a:gd name="T12" fmla="*/ 588 w 588"/>
                <a:gd name="T13" fmla="*/ 0 h 496"/>
                <a:gd name="T14" fmla="*/ 0 w 588"/>
                <a:gd name="T15" fmla="*/ 0 h 496"/>
                <a:gd name="T16" fmla="*/ 0 w 588"/>
                <a:gd name="T17" fmla="*/ 123 h 496"/>
                <a:gd name="T18" fmla="*/ 0 w 588"/>
                <a:gd name="T19" fmla="*/ 123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88" h="496">
                  <a:moveTo>
                    <a:pt x="0" y="123"/>
                  </a:moveTo>
                  <a:lnTo>
                    <a:pt x="217" y="123"/>
                  </a:lnTo>
                  <a:lnTo>
                    <a:pt x="217" y="496"/>
                  </a:lnTo>
                  <a:lnTo>
                    <a:pt x="371" y="496"/>
                  </a:lnTo>
                  <a:lnTo>
                    <a:pt x="371" y="123"/>
                  </a:lnTo>
                  <a:lnTo>
                    <a:pt x="588" y="123"/>
                  </a:lnTo>
                  <a:lnTo>
                    <a:pt x="588" y="0"/>
                  </a:lnTo>
                  <a:lnTo>
                    <a:pt x="0" y="0"/>
                  </a:lnTo>
                  <a:lnTo>
                    <a:pt x="0" y="123"/>
                  </a:lnTo>
                  <a:lnTo>
                    <a:pt x="0" y="12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30" name="Freeform 29"/>
            <p:cNvSpPr>
              <a:spLocks noEditPoints="1"/>
            </p:cNvSpPr>
            <p:nvPr/>
          </p:nvSpPr>
          <p:spPr bwMode="auto">
            <a:xfrm>
              <a:off x="5456692" y="-1112761"/>
              <a:ext cx="290419" cy="213283"/>
            </a:xfrm>
            <a:custGeom>
              <a:avLst/>
              <a:gdLst>
                <a:gd name="T0" fmla="*/ 0 w 292"/>
                <a:gd name="T1" fmla="*/ 138 h 214"/>
                <a:gd name="T2" fmla="*/ 94 w 292"/>
                <a:gd name="T3" fmla="*/ 214 h 214"/>
                <a:gd name="T4" fmla="*/ 198 w 292"/>
                <a:gd name="T5" fmla="*/ 214 h 214"/>
                <a:gd name="T6" fmla="*/ 292 w 292"/>
                <a:gd name="T7" fmla="*/ 138 h 214"/>
                <a:gd name="T8" fmla="*/ 292 w 292"/>
                <a:gd name="T9" fmla="*/ 76 h 214"/>
                <a:gd name="T10" fmla="*/ 198 w 292"/>
                <a:gd name="T11" fmla="*/ 0 h 214"/>
                <a:gd name="T12" fmla="*/ 94 w 292"/>
                <a:gd name="T13" fmla="*/ 0 h 214"/>
                <a:gd name="T14" fmla="*/ 0 w 292"/>
                <a:gd name="T15" fmla="*/ 76 h 214"/>
                <a:gd name="T16" fmla="*/ 0 w 292"/>
                <a:gd name="T17" fmla="*/ 138 h 214"/>
                <a:gd name="T18" fmla="*/ 67 w 292"/>
                <a:gd name="T19" fmla="*/ 96 h 214"/>
                <a:gd name="T20" fmla="*/ 108 w 292"/>
                <a:gd name="T21" fmla="*/ 54 h 214"/>
                <a:gd name="T22" fmla="*/ 184 w 292"/>
                <a:gd name="T23" fmla="*/ 54 h 214"/>
                <a:gd name="T24" fmla="*/ 225 w 292"/>
                <a:gd name="T25" fmla="*/ 96 h 214"/>
                <a:gd name="T26" fmla="*/ 225 w 292"/>
                <a:gd name="T27" fmla="*/ 118 h 214"/>
                <a:gd name="T28" fmla="*/ 188 w 292"/>
                <a:gd name="T29" fmla="*/ 160 h 214"/>
                <a:gd name="T30" fmla="*/ 104 w 292"/>
                <a:gd name="T31" fmla="*/ 160 h 214"/>
                <a:gd name="T32" fmla="*/ 67 w 292"/>
                <a:gd name="T33" fmla="*/ 118 h 214"/>
                <a:gd name="T34" fmla="*/ 67 w 292"/>
                <a:gd name="T35" fmla="*/ 96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92" h="214">
                  <a:moveTo>
                    <a:pt x="0" y="138"/>
                  </a:moveTo>
                  <a:cubicBezTo>
                    <a:pt x="0" y="200"/>
                    <a:pt x="35" y="214"/>
                    <a:pt x="94" y="214"/>
                  </a:cubicBezTo>
                  <a:cubicBezTo>
                    <a:pt x="198" y="214"/>
                    <a:pt x="198" y="214"/>
                    <a:pt x="198" y="214"/>
                  </a:cubicBezTo>
                  <a:cubicBezTo>
                    <a:pt x="257" y="214"/>
                    <a:pt x="292" y="200"/>
                    <a:pt x="292" y="138"/>
                  </a:cubicBezTo>
                  <a:cubicBezTo>
                    <a:pt x="292" y="76"/>
                    <a:pt x="292" y="76"/>
                    <a:pt x="292" y="76"/>
                  </a:cubicBezTo>
                  <a:cubicBezTo>
                    <a:pt x="292" y="14"/>
                    <a:pt x="257" y="0"/>
                    <a:pt x="198" y="0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35" y="0"/>
                    <a:pt x="0" y="14"/>
                    <a:pt x="0" y="76"/>
                  </a:cubicBezTo>
                  <a:cubicBezTo>
                    <a:pt x="0" y="138"/>
                    <a:pt x="0" y="138"/>
                    <a:pt x="0" y="138"/>
                  </a:cubicBezTo>
                  <a:close/>
                  <a:moveTo>
                    <a:pt x="67" y="96"/>
                  </a:moveTo>
                  <a:cubicBezTo>
                    <a:pt x="67" y="70"/>
                    <a:pt x="73" y="54"/>
                    <a:pt x="108" y="54"/>
                  </a:cubicBezTo>
                  <a:cubicBezTo>
                    <a:pt x="184" y="54"/>
                    <a:pt x="184" y="54"/>
                    <a:pt x="184" y="54"/>
                  </a:cubicBezTo>
                  <a:cubicBezTo>
                    <a:pt x="219" y="54"/>
                    <a:pt x="225" y="70"/>
                    <a:pt x="225" y="96"/>
                  </a:cubicBezTo>
                  <a:cubicBezTo>
                    <a:pt x="225" y="118"/>
                    <a:pt x="225" y="118"/>
                    <a:pt x="225" y="118"/>
                  </a:cubicBezTo>
                  <a:cubicBezTo>
                    <a:pt x="225" y="149"/>
                    <a:pt x="219" y="160"/>
                    <a:pt x="188" y="160"/>
                  </a:cubicBezTo>
                  <a:cubicBezTo>
                    <a:pt x="104" y="160"/>
                    <a:pt x="104" y="160"/>
                    <a:pt x="104" y="160"/>
                  </a:cubicBezTo>
                  <a:cubicBezTo>
                    <a:pt x="73" y="160"/>
                    <a:pt x="67" y="149"/>
                    <a:pt x="67" y="118"/>
                  </a:cubicBezTo>
                  <a:cubicBezTo>
                    <a:pt x="67" y="96"/>
                    <a:pt x="67" y="96"/>
                    <a:pt x="67" y="9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</p:grpSp>
      <p:sp>
        <p:nvSpPr>
          <p:cNvPr id="18" name="Footer Placeholder 4"/>
          <p:cNvSpPr txBox="1">
            <a:spLocks/>
          </p:cNvSpPr>
          <p:nvPr/>
        </p:nvSpPr>
        <p:spPr>
          <a:xfrm>
            <a:off x="515810" y="6513860"/>
            <a:ext cx="130324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>
              <a:defRPr sz="6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marL="0" indent="0">
              <a:buClr>
                <a:schemeClr val="accent1"/>
              </a:buClr>
              <a:buFont typeface="Wingdings" panose="05000000000000000000" pitchFamily="2" charset="2"/>
              <a:buNone/>
            </a:pPr>
            <a:r>
              <a:rPr lang="en-US" sz="800" b="0" dirty="0">
                <a:solidFill>
                  <a:schemeClr val="accent2"/>
                </a:solidFill>
              </a:rPr>
              <a:t>FOR INTERNAL USE ONLY</a:t>
            </a:r>
          </a:p>
        </p:txBody>
      </p:sp>
    </p:spTree>
    <p:extLst>
      <p:ext uri="{BB962C8B-B14F-4D97-AF65-F5344CB8AC3E}">
        <p14:creationId xmlns:p14="http://schemas.microsoft.com/office/powerpoint/2010/main" val="66643747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ection Header"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95288" y="395289"/>
            <a:ext cx="5358242" cy="6067424"/>
          </a:xfrm>
          <a:prstGeom prst="rect">
            <a:avLst/>
          </a:prstGeom>
          <a:solidFill>
            <a:schemeClr val="accent1"/>
          </a:solidFill>
          <a:ln w="12700">
            <a:noFill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99" dirty="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19814" y="1763322"/>
            <a:ext cx="5680074" cy="1827047"/>
          </a:xfrm>
        </p:spPr>
        <p:txBody>
          <a:bodyPr tIns="0" rIns="0" anchor="b" anchorCtr="0"/>
          <a:lstStyle>
            <a:lvl1pPr>
              <a:defRPr sz="1999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119814" y="3664140"/>
            <a:ext cx="5680074" cy="1207118"/>
          </a:xfrm>
        </p:spPr>
        <p:txBody>
          <a:bodyPr rIns="0"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570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1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2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3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4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5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grpSp>
        <p:nvGrpSpPr>
          <p:cNvPr id="18" name="Group 17"/>
          <p:cNvGrpSpPr/>
          <p:nvPr/>
        </p:nvGrpSpPr>
        <p:grpSpPr bwMode="black">
          <a:xfrm>
            <a:off x="10300329" y="6468079"/>
            <a:ext cx="1499559" cy="105663"/>
            <a:chOff x="3049039" y="-1112761"/>
            <a:chExt cx="3026848" cy="213284"/>
          </a:xfrm>
          <a:solidFill>
            <a:schemeClr val="accent1"/>
          </a:solidFill>
        </p:grpSpPr>
        <p:sp>
          <p:nvSpPr>
            <p:cNvPr id="19" name="Freeform 18"/>
            <p:cNvSpPr>
              <a:spLocks/>
            </p:cNvSpPr>
            <p:nvPr/>
          </p:nvSpPr>
          <p:spPr bwMode="black">
            <a:xfrm>
              <a:off x="5787154" y="-1110653"/>
              <a:ext cx="288733" cy="209068"/>
            </a:xfrm>
            <a:custGeom>
              <a:avLst/>
              <a:gdLst>
                <a:gd name="T0" fmla="*/ 0 w 685"/>
                <a:gd name="T1" fmla="*/ 496 h 496"/>
                <a:gd name="T2" fmla="*/ 154 w 685"/>
                <a:gd name="T3" fmla="*/ 496 h 496"/>
                <a:gd name="T4" fmla="*/ 154 w 685"/>
                <a:gd name="T5" fmla="*/ 135 h 496"/>
                <a:gd name="T6" fmla="*/ 156 w 685"/>
                <a:gd name="T7" fmla="*/ 135 h 496"/>
                <a:gd name="T8" fmla="*/ 446 w 685"/>
                <a:gd name="T9" fmla="*/ 496 h 496"/>
                <a:gd name="T10" fmla="*/ 685 w 685"/>
                <a:gd name="T11" fmla="*/ 496 h 496"/>
                <a:gd name="T12" fmla="*/ 685 w 685"/>
                <a:gd name="T13" fmla="*/ 0 h 496"/>
                <a:gd name="T14" fmla="*/ 531 w 685"/>
                <a:gd name="T15" fmla="*/ 0 h 496"/>
                <a:gd name="T16" fmla="*/ 531 w 685"/>
                <a:gd name="T17" fmla="*/ 361 h 496"/>
                <a:gd name="T18" fmla="*/ 529 w 685"/>
                <a:gd name="T19" fmla="*/ 361 h 496"/>
                <a:gd name="T20" fmla="*/ 239 w 685"/>
                <a:gd name="T21" fmla="*/ 0 h 496"/>
                <a:gd name="T22" fmla="*/ 0 w 685"/>
                <a:gd name="T23" fmla="*/ 0 h 496"/>
                <a:gd name="T24" fmla="*/ 0 w 685"/>
                <a:gd name="T25" fmla="*/ 496 h 496"/>
                <a:gd name="T26" fmla="*/ 0 w 685"/>
                <a:gd name="T27" fmla="*/ 496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85" h="496">
                  <a:moveTo>
                    <a:pt x="0" y="496"/>
                  </a:moveTo>
                  <a:lnTo>
                    <a:pt x="154" y="496"/>
                  </a:lnTo>
                  <a:lnTo>
                    <a:pt x="154" y="135"/>
                  </a:lnTo>
                  <a:lnTo>
                    <a:pt x="156" y="135"/>
                  </a:lnTo>
                  <a:lnTo>
                    <a:pt x="446" y="496"/>
                  </a:lnTo>
                  <a:lnTo>
                    <a:pt x="685" y="496"/>
                  </a:lnTo>
                  <a:lnTo>
                    <a:pt x="685" y="0"/>
                  </a:lnTo>
                  <a:lnTo>
                    <a:pt x="531" y="0"/>
                  </a:lnTo>
                  <a:lnTo>
                    <a:pt x="531" y="361"/>
                  </a:lnTo>
                  <a:lnTo>
                    <a:pt x="529" y="361"/>
                  </a:lnTo>
                  <a:lnTo>
                    <a:pt x="239" y="0"/>
                  </a:lnTo>
                  <a:lnTo>
                    <a:pt x="0" y="0"/>
                  </a:lnTo>
                  <a:lnTo>
                    <a:pt x="0" y="496"/>
                  </a:lnTo>
                  <a:lnTo>
                    <a:pt x="0" y="49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20" name="Freeform 19"/>
            <p:cNvSpPr>
              <a:spLocks/>
            </p:cNvSpPr>
            <p:nvPr/>
          </p:nvSpPr>
          <p:spPr bwMode="black">
            <a:xfrm>
              <a:off x="3049039" y="-1110653"/>
              <a:ext cx="267658" cy="209068"/>
            </a:xfrm>
            <a:custGeom>
              <a:avLst/>
              <a:gdLst>
                <a:gd name="T0" fmla="*/ 0 w 635"/>
                <a:gd name="T1" fmla="*/ 496 h 496"/>
                <a:gd name="T2" fmla="*/ 153 w 635"/>
                <a:gd name="T3" fmla="*/ 496 h 496"/>
                <a:gd name="T4" fmla="*/ 153 w 635"/>
                <a:gd name="T5" fmla="*/ 309 h 496"/>
                <a:gd name="T6" fmla="*/ 479 w 635"/>
                <a:gd name="T7" fmla="*/ 309 h 496"/>
                <a:gd name="T8" fmla="*/ 479 w 635"/>
                <a:gd name="T9" fmla="*/ 496 h 496"/>
                <a:gd name="T10" fmla="*/ 635 w 635"/>
                <a:gd name="T11" fmla="*/ 496 h 496"/>
                <a:gd name="T12" fmla="*/ 635 w 635"/>
                <a:gd name="T13" fmla="*/ 0 h 496"/>
                <a:gd name="T14" fmla="*/ 479 w 635"/>
                <a:gd name="T15" fmla="*/ 0 h 496"/>
                <a:gd name="T16" fmla="*/ 479 w 635"/>
                <a:gd name="T17" fmla="*/ 177 h 496"/>
                <a:gd name="T18" fmla="*/ 153 w 635"/>
                <a:gd name="T19" fmla="*/ 177 h 496"/>
                <a:gd name="T20" fmla="*/ 153 w 635"/>
                <a:gd name="T21" fmla="*/ 0 h 496"/>
                <a:gd name="T22" fmla="*/ 0 w 635"/>
                <a:gd name="T23" fmla="*/ 0 h 496"/>
                <a:gd name="T24" fmla="*/ 0 w 635"/>
                <a:gd name="T25" fmla="*/ 496 h 496"/>
                <a:gd name="T26" fmla="*/ 0 w 635"/>
                <a:gd name="T27" fmla="*/ 496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35" h="496">
                  <a:moveTo>
                    <a:pt x="0" y="496"/>
                  </a:moveTo>
                  <a:lnTo>
                    <a:pt x="153" y="496"/>
                  </a:lnTo>
                  <a:lnTo>
                    <a:pt x="153" y="309"/>
                  </a:lnTo>
                  <a:lnTo>
                    <a:pt x="479" y="309"/>
                  </a:lnTo>
                  <a:lnTo>
                    <a:pt x="479" y="496"/>
                  </a:lnTo>
                  <a:lnTo>
                    <a:pt x="635" y="496"/>
                  </a:lnTo>
                  <a:lnTo>
                    <a:pt x="635" y="0"/>
                  </a:lnTo>
                  <a:lnTo>
                    <a:pt x="479" y="0"/>
                  </a:lnTo>
                  <a:lnTo>
                    <a:pt x="479" y="177"/>
                  </a:lnTo>
                  <a:lnTo>
                    <a:pt x="153" y="177"/>
                  </a:lnTo>
                  <a:lnTo>
                    <a:pt x="153" y="0"/>
                  </a:lnTo>
                  <a:lnTo>
                    <a:pt x="0" y="0"/>
                  </a:lnTo>
                  <a:lnTo>
                    <a:pt x="0" y="496"/>
                  </a:lnTo>
                  <a:lnTo>
                    <a:pt x="0" y="49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21" name="Freeform 20"/>
            <p:cNvSpPr>
              <a:spLocks noEditPoints="1"/>
            </p:cNvSpPr>
            <p:nvPr/>
          </p:nvSpPr>
          <p:spPr bwMode="black">
            <a:xfrm>
              <a:off x="3339458" y="-1110653"/>
              <a:ext cx="316974" cy="209068"/>
            </a:xfrm>
            <a:custGeom>
              <a:avLst/>
              <a:gdLst>
                <a:gd name="T0" fmla="*/ 0 w 752"/>
                <a:gd name="T1" fmla="*/ 496 h 496"/>
                <a:gd name="T2" fmla="*/ 173 w 752"/>
                <a:gd name="T3" fmla="*/ 496 h 496"/>
                <a:gd name="T4" fmla="*/ 218 w 752"/>
                <a:gd name="T5" fmla="*/ 409 h 496"/>
                <a:gd name="T6" fmla="*/ 532 w 752"/>
                <a:gd name="T7" fmla="*/ 409 h 496"/>
                <a:gd name="T8" fmla="*/ 579 w 752"/>
                <a:gd name="T9" fmla="*/ 496 h 496"/>
                <a:gd name="T10" fmla="*/ 752 w 752"/>
                <a:gd name="T11" fmla="*/ 496 h 496"/>
                <a:gd name="T12" fmla="*/ 473 w 752"/>
                <a:gd name="T13" fmla="*/ 0 h 496"/>
                <a:gd name="T14" fmla="*/ 272 w 752"/>
                <a:gd name="T15" fmla="*/ 0 h 496"/>
                <a:gd name="T16" fmla="*/ 0 w 752"/>
                <a:gd name="T17" fmla="*/ 496 h 496"/>
                <a:gd name="T18" fmla="*/ 0 w 752"/>
                <a:gd name="T19" fmla="*/ 496 h 496"/>
                <a:gd name="T20" fmla="*/ 374 w 752"/>
                <a:gd name="T21" fmla="*/ 116 h 496"/>
                <a:gd name="T22" fmla="*/ 473 w 752"/>
                <a:gd name="T23" fmla="*/ 302 h 496"/>
                <a:gd name="T24" fmla="*/ 274 w 752"/>
                <a:gd name="T25" fmla="*/ 302 h 496"/>
                <a:gd name="T26" fmla="*/ 374 w 752"/>
                <a:gd name="T27" fmla="*/ 116 h 496"/>
                <a:gd name="T28" fmla="*/ 374 w 752"/>
                <a:gd name="T29" fmla="*/ 116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52" h="496">
                  <a:moveTo>
                    <a:pt x="0" y="496"/>
                  </a:moveTo>
                  <a:lnTo>
                    <a:pt x="173" y="496"/>
                  </a:lnTo>
                  <a:lnTo>
                    <a:pt x="218" y="409"/>
                  </a:lnTo>
                  <a:lnTo>
                    <a:pt x="532" y="409"/>
                  </a:lnTo>
                  <a:lnTo>
                    <a:pt x="579" y="496"/>
                  </a:lnTo>
                  <a:lnTo>
                    <a:pt x="752" y="496"/>
                  </a:lnTo>
                  <a:lnTo>
                    <a:pt x="473" y="0"/>
                  </a:lnTo>
                  <a:lnTo>
                    <a:pt x="272" y="0"/>
                  </a:lnTo>
                  <a:lnTo>
                    <a:pt x="0" y="496"/>
                  </a:lnTo>
                  <a:lnTo>
                    <a:pt x="0" y="496"/>
                  </a:lnTo>
                  <a:close/>
                  <a:moveTo>
                    <a:pt x="374" y="116"/>
                  </a:moveTo>
                  <a:lnTo>
                    <a:pt x="473" y="302"/>
                  </a:lnTo>
                  <a:lnTo>
                    <a:pt x="274" y="302"/>
                  </a:lnTo>
                  <a:lnTo>
                    <a:pt x="374" y="116"/>
                  </a:lnTo>
                  <a:lnTo>
                    <a:pt x="374" y="11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22" name="Freeform 21"/>
            <p:cNvSpPr>
              <a:spLocks/>
            </p:cNvSpPr>
            <p:nvPr/>
          </p:nvSpPr>
          <p:spPr bwMode="black">
            <a:xfrm>
              <a:off x="3679193" y="-1110653"/>
              <a:ext cx="211176" cy="209068"/>
            </a:xfrm>
            <a:custGeom>
              <a:avLst/>
              <a:gdLst>
                <a:gd name="T0" fmla="*/ 0 w 501"/>
                <a:gd name="T1" fmla="*/ 496 h 496"/>
                <a:gd name="T2" fmla="*/ 501 w 501"/>
                <a:gd name="T3" fmla="*/ 496 h 496"/>
                <a:gd name="T4" fmla="*/ 501 w 501"/>
                <a:gd name="T5" fmla="*/ 368 h 496"/>
                <a:gd name="T6" fmla="*/ 154 w 501"/>
                <a:gd name="T7" fmla="*/ 368 h 496"/>
                <a:gd name="T8" fmla="*/ 154 w 501"/>
                <a:gd name="T9" fmla="*/ 0 h 496"/>
                <a:gd name="T10" fmla="*/ 0 w 501"/>
                <a:gd name="T11" fmla="*/ 0 h 496"/>
                <a:gd name="T12" fmla="*/ 0 w 501"/>
                <a:gd name="T13" fmla="*/ 496 h 496"/>
                <a:gd name="T14" fmla="*/ 0 w 501"/>
                <a:gd name="T15" fmla="*/ 496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01" h="496">
                  <a:moveTo>
                    <a:pt x="0" y="496"/>
                  </a:moveTo>
                  <a:lnTo>
                    <a:pt x="501" y="496"/>
                  </a:lnTo>
                  <a:lnTo>
                    <a:pt x="501" y="368"/>
                  </a:lnTo>
                  <a:lnTo>
                    <a:pt x="154" y="368"/>
                  </a:lnTo>
                  <a:lnTo>
                    <a:pt x="154" y="0"/>
                  </a:lnTo>
                  <a:lnTo>
                    <a:pt x="0" y="0"/>
                  </a:lnTo>
                  <a:lnTo>
                    <a:pt x="0" y="496"/>
                  </a:lnTo>
                  <a:lnTo>
                    <a:pt x="0" y="49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23" name="Freeform 22"/>
            <p:cNvSpPr>
              <a:spLocks/>
            </p:cNvSpPr>
            <p:nvPr/>
          </p:nvSpPr>
          <p:spPr bwMode="black">
            <a:xfrm>
              <a:off x="3918188" y="-1110653"/>
              <a:ext cx="211176" cy="209068"/>
            </a:xfrm>
            <a:custGeom>
              <a:avLst/>
              <a:gdLst>
                <a:gd name="T0" fmla="*/ 0 w 501"/>
                <a:gd name="T1" fmla="*/ 496 h 496"/>
                <a:gd name="T2" fmla="*/ 501 w 501"/>
                <a:gd name="T3" fmla="*/ 496 h 496"/>
                <a:gd name="T4" fmla="*/ 501 w 501"/>
                <a:gd name="T5" fmla="*/ 368 h 496"/>
                <a:gd name="T6" fmla="*/ 154 w 501"/>
                <a:gd name="T7" fmla="*/ 368 h 496"/>
                <a:gd name="T8" fmla="*/ 154 w 501"/>
                <a:gd name="T9" fmla="*/ 0 h 496"/>
                <a:gd name="T10" fmla="*/ 0 w 501"/>
                <a:gd name="T11" fmla="*/ 0 h 496"/>
                <a:gd name="T12" fmla="*/ 0 w 501"/>
                <a:gd name="T13" fmla="*/ 496 h 496"/>
                <a:gd name="T14" fmla="*/ 0 w 501"/>
                <a:gd name="T15" fmla="*/ 496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01" h="496">
                  <a:moveTo>
                    <a:pt x="0" y="496"/>
                  </a:moveTo>
                  <a:lnTo>
                    <a:pt x="501" y="496"/>
                  </a:lnTo>
                  <a:lnTo>
                    <a:pt x="501" y="368"/>
                  </a:lnTo>
                  <a:lnTo>
                    <a:pt x="154" y="368"/>
                  </a:lnTo>
                  <a:lnTo>
                    <a:pt x="154" y="0"/>
                  </a:lnTo>
                  <a:lnTo>
                    <a:pt x="0" y="0"/>
                  </a:lnTo>
                  <a:lnTo>
                    <a:pt x="0" y="496"/>
                  </a:lnTo>
                  <a:lnTo>
                    <a:pt x="0" y="49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24" name="Freeform 23"/>
            <p:cNvSpPr>
              <a:spLocks/>
            </p:cNvSpPr>
            <p:nvPr/>
          </p:nvSpPr>
          <p:spPr bwMode="black">
            <a:xfrm>
              <a:off x="4160134" y="-1110653"/>
              <a:ext cx="65755" cy="209068"/>
            </a:xfrm>
            <a:custGeom>
              <a:avLst/>
              <a:gdLst>
                <a:gd name="T0" fmla="*/ 0 w 156"/>
                <a:gd name="T1" fmla="*/ 496 h 496"/>
                <a:gd name="T2" fmla="*/ 156 w 156"/>
                <a:gd name="T3" fmla="*/ 496 h 496"/>
                <a:gd name="T4" fmla="*/ 156 w 156"/>
                <a:gd name="T5" fmla="*/ 0 h 496"/>
                <a:gd name="T6" fmla="*/ 0 w 156"/>
                <a:gd name="T7" fmla="*/ 0 h 496"/>
                <a:gd name="T8" fmla="*/ 0 w 156"/>
                <a:gd name="T9" fmla="*/ 496 h 496"/>
                <a:gd name="T10" fmla="*/ 0 w 156"/>
                <a:gd name="T11" fmla="*/ 496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6" h="496">
                  <a:moveTo>
                    <a:pt x="0" y="496"/>
                  </a:moveTo>
                  <a:lnTo>
                    <a:pt x="156" y="496"/>
                  </a:lnTo>
                  <a:lnTo>
                    <a:pt x="156" y="0"/>
                  </a:lnTo>
                  <a:lnTo>
                    <a:pt x="0" y="0"/>
                  </a:lnTo>
                  <a:lnTo>
                    <a:pt x="0" y="496"/>
                  </a:lnTo>
                  <a:lnTo>
                    <a:pt x="0" y="49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25" name="Freeform 24"/>
            <p:cNvSpPr>
              <a:spLocks noEditPoints="1"/>
            </p:cNvSpPr>
            <p:nvPr/>
          </p:nvSpPr>
          <p:spPr bwMode="black">
            <a:xfrm>
              <a:off x="4273519" y="-1110653"/>
              <a:ext cx="271873" cy="209068"/>
            </a:xfrm>
            <a:custGeom>
              <a:avLst/>
              <a:gdLst>
                <a:gd name="T0" fmla="*/ 0 w 273"/>
                <a:gd name="T1" fmla="*/ 210 h 210"/>
                <a:gd name="T2" fmla="*/ 208 w 273"/>
                <a:gd name="T3" fmla="*/ 210 h 210"/>
                <a:gd name="T4" fmla="*/ 273 w 273"/>
                <a:gd name="T5" fmla="*/ 154 h 210"/>
                <a:gd name="T6" fmla="*/ 234 w 273"/>
                <a:gd name="T7" fmla="*/ 104 h 210"/>
                <a:gd name="T8" fmla="*/ 234 w 273"/>
                <a:gd name="T9" fmla="*/ 103 h 210"/>
                <a:gd name="T10" fmla="*/ 265 w 273"/>
                <a:gd name="T11" fmla="*/ 55 h 210"/>
                <a:gd name="T12" fmla="*/ 188 w 273"/>
                <a:gd name="T13" fmla="*/ 0 h 210"/>
                <a:gd name="T14" fmla="*/ 0 w 273"/>
                <a:gd name="T15" fmla="*/ 0 h 210"/>
                <a:gd name="T16" fmla="*/ 0 w 273"/>
                <a:gd name="T17" fmla="*/ 210 h 210"/>
                <a:gd name="T18" fmla="*/ 65 w 273"/>
                <a:gd name="T19" fmla="*/ 127 h 210"/>
                <a:gd name="T20" fmla="*/ 182 w 273"/>
                <a:gd name="T21" fmla="*/ 127 h 210"/>
                <a:gd name="T22" fmla="*/ 206 w 273"/>
                <a:gd name="T23" fmla="*/ 144 h 210"/>
                <a:gd name="T24" fmla="*/ 182 w 273"/>
                <a:gd name="T25" fmla="*/ 160 h 210"/>
                <a:gd name="T26" fmla="*/ 65 w 273"/>
                <a:gd name="T27" fmla="*/ 160 h 210"/>
                <a:gd name="T28" fmla="*/ 65 w 273"/>
                <a:gd name="T29" fmla="*/ 127 h 210"/>
                <a:gd name="T30" fmla="*/ 65 w 273"/>
                <a:gd name="T31" fmla="*/ 50 h 210"/>
                <a:gd name="T32" fmla="*/ 181 w 273"/>
                <a:gd name="T33" fmla="*/ 50 h 210"/>
                <a:gd name="T34" fmla="*/ 200 w 273"/>
                <a:gd name="T35" fmla="*/ 67 h 210"/>
                <a:gd name="T36" fmla="*/ 181 w 273"/>
                <a:gd name="T37" fmla="*/ 83 h 210"/>
                <a:gd name="T38" fmla="*/ 65 w 273"/>
                <a:gd name="T39" fmla="*/ 83 h 210"/>
                <a:gd name="T40" fmla="*/ 65 w 273"/>
                <a:gd name="T41" fmla="*/ 5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73" h="210">
                  <a:moveTo>
                    <a:pt x="0" y="210"/>
                  </a:moveTo>
                  <a:cubicBezTo>
                    <a:pt x="208" y="210"/>
                    <a:pt x="208" y="210"/>
                    <a:pt x="208" y="210"/>
                  </a:cubicBezTo>
                  <a:cubicBezTo>
                    <a:pt x="245" y="210"/>
                    <a:pt x="273" y="200"/>
                    <a:pt x="273" y="154"/>
                  </a:cubicBezTo>
                  <a:cubicBezTo>
                    <a:pt x="273" y="123"/>
                    <a:pt x="262" y="108"/>
                    <a:pt x="234" y="104"/>
                  </a:cubicBezTo>
                  <a:cubicBezTo>
                    <a:pt x="234" y="103"/>
                    <a:pt x="234" y="103"/>
                    <a:pt x="234" y="103"/>
                  </a:cubicBezTo>
                  <a:cubicBezTo>
                    <a:pt x="252" y="98"/>
                    <a:pt x="265" y="91"/>
                    <a:pt x="265" y="55"/>
                  </a:cubicBezTo>
                  <a:cubicBezTo>
                    <a:pt x="265" y="14"/>
                    <a:pt x="240" y="0"/>
                    <a:pt x="18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10"/>
                    <a:pt x="0" y="210"/>
                    <a:pt x="0" y="210"/>
                  </a:cubicBezTo>
                  <a:close/>
                  <a:moveTo>
                    <a:pt x="65" y="127"/>
                  </a:moveTo>
                  <a:cubicBezTo>
                    <a:pt x="182" y="127"/>
                    <a:pt x="182" y="127"/>
                    <a:pt x="182" y="127"/>
                  </a:cubicBezTo>
                  <a:cubicBezTo>
                    <a:pt x="196" y="127"/>
                    <a:pt x="206" y="130"/>
                    <a:pt x="206" y="144"/>
                  </a:cubicBezTo>
                  <a:cubicBezTo>
                    <a:pt x="206" y="156"/>
                    <a:pt x="196" y="160"/>
                    <a:pt x="182" y="160"/>
                  </a:cubicBezTo>
                  <a:cubicBezTo>
                    <a:pt x="65" y="160"/>
                    <a:pt x="65" y="160"/>
                    <a:pt x="65" y="160"/>
                  </a:cubicBezTo>
                  <a:cubicBezTo>
                    <a:pt x="65" y="127"/>
                    <a:pt x="65" y="127"/>
                    <a:pt x="65" y="127"/>
                  </a:cubicBezTo>
                  <a:close/>
                  <a:moveTo>
                    <a:pt x="65" y="50"/>
                  </a:moveTo>
                  <a:cubicBezTo>
                    <a:pt x="181" y="50"/>
                    <a:pt x="181" y="50"/>
                    <a:pt x="181" y="50"/>
                  </a:cubicBezTo>
                  <a:cubicBezTo>
                    <a:pt x="193" y="50"/>
                    <a:pt x="200" y="55"/>
                    <a:pt x="200" y="67"/>
                  </a:cubicBezTo>
                  <a:cubicBezTo>
                    <a:pt x="200" y="79"/>
                    <a:pt x="193" y="83"/>
                    <a:pt x="181" y="83"/>
                  </a:cubicBezTo>
                  <a:cubicBezTo>
                    <a:pt x="65" y="83"/>
                    <a:pt x="65" y="83"/>
                    <a:pt x="65" y="83"/>
                  </a:cubicBezTo>
                  <a:cubicBezTo>
                    <a:pt x="65" y="50"/>
                    <a:pt x="65" y="50"/>
                    <a:pt x="65" y="5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26" name="Freeform 25"/>
            <p:cNvSpPr>
              <a:spLocks/>
            </p:cNvSpPr>
            <p:nvPr/>
          </p:nvSpPr>
          <p:spPr bwMode="black">
            <a:xfrm>
              <a:off x="4584171" y="-1110653"/>
              <a:ext cx="268079" cy="211176"/>
            </a:xfrm>
            <a:custGeom>
              <a:avLst/>
              <a:gdLst>
                <a:gd name="T0" fmla="*/ 0 w 269"/>
                <a:gd name="T1" fmla="*/ 135 h 212"/>
                <a:gd name="T2" fmla="*/ 88 w 269"/>
                <a:gd name="T3" fmla="*/ 212 h 212"/>
                <a:gd name="T4" fmla="*/ 181 w 269"/>
                <a:gd name="T5" fmla="*/ 212 h 212"/>
                <a:gd name="T6" fmla="*/ 269 w 269"/>
                <a:gd name="T7" fmla="*/ 135 h 212"/>
                <a:gd name="T8" fmla="*/ 269 w 269"/>
                <a:gd name="T9" fmla="*/ 0 h 212"/>
                <a:gd name="T10" fmla="*/ 203 w 269"/>
                <a:gd name="T11" fmla="*/ 0 h 212"/>
                <a:gd name="T12" fmla="*/ 203 w 269"/>
                <a:gd name="T13" fmla="*/ 121 h 212"/>
                <a:gd name="T14" fmla="*/ 167 w 269"/>
                <a:gd name="T15" fmla="*/ 158 h 212"/>
                <a:gd name="T16" fmla="*/ 102 w 269"/>
                <a:gd name="T17" fmla="*/ 158 h 212"/>
                <a:gd name="T18" fmla="*/ 66 w 269"/>
                <a:gd name="T19" fmla="*/ 121 h 212"/>
                <a:gd name="T20" fmla="*/ 66 w 269"/>
                <a:gd name="T21" fmla="*/ 0 h 212"/>
                <a:gd name="T22" fmla="*/ 0 w 269"/>
                <a:gd name="T23" fmla="*/ 0 h 212"/>
                <a:gd name="T24" fmla="*/ 0 w 269"/>
                <a:gd name="T25" fmla="*/ 135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69" h="212">
                  <a:moveTo>
                    <a:pt x="0" y="135"/>
                  </a:moveTo>
                  <a:cubicBezTo>
                    <a:pt x="0" y="187"/>
                    <a:pt x="28" y="212"/>
                    <a:pt x="88" y="212"/>
                  </a:cubicBezTo>
                  <a:cubicBezTo>
                    <a:pt x="181" y="212"/>
                    <a:pt x="181" y="212"/>
                    <a:pt x="181" y="212"/>
                  </a:cubicBezTo>
                  <a:cubicBezTo>
                    <a:pt x="241" y="212"/>
                    <a:pt x="269" y="187"/>
                    <a:pt x="269" y="135"/>
                  </a:cubicBezTo>
                  <a:cubicBezTo>
                    <a:pt x="269" y="0"/>
                    <a:pt x="269" y="0"/>
                    <a:pt x="269" y="0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203" y="121"/>
                    <a:pt x="203" y="121"/>
                    <a:pt x="203" y="121"/>
                  </a:cubicBezTo>
                  <a:cubicBezTo>
                    <a:pt x="203" y="148"/>
                    <a:pt x="194" y="158"/>
                    <a:pt x="167" y="158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75" y="158"/>
                    <a:pt x="66" y="148"/>
                    <a:pt x="66" y="121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35"/>
                    <a:pt x="0" y="135"/>
                    <a:pt x="0" y="1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27" name="Freeform 26"/>
            <p:cNvSpPr>
              <a:spLocks noEditPoints="1"/>
            </p:cNvSpPr>
            <p:nvPr/>
          </p:nvSpPr>
          <p:spPr bwMode="black">
            <a:xfrm>
              <a:off x="4896086" y="-1110653"/>
              <a:ext cx="259649" cy="209068"/>
            </a:xfrm>
            <a:custGeom>
              <a:avLst/>
              <a:gdLst>
                <a:gd name="T0" fmla="*/ 65 w 261"/>
                <a:gd name="T1" fmla="*/ 52 h 210"/>
                <a:gd name="T2" fmla="*/ 168 w 261"/>
                <a:gd name="T3" fmla="*/ 52 h 210"/>
                <a:gd name="T4" fmla="*/ 198 w 261"/>
                <a:gd name="T5" fmla="*/ 74 h 210"/>
                <a:gd name="T6" fmla="*/ 198 w 261"/>
                <a:gd name="T7" fmla="*/ 81 h 210"/>
                <a:gd name="T8" fmla="*/ 173 w 261"/>
                <a:gd name="T9" fmla="*/ 103 h 210"/>
                <a:gd name="T10" fmla="*/ 65 w 261"/>
                <a:gd name="T11" fmla="*/ 103 h 210"/>
                <a:gd name="T12" fmla="*/ 65 w 261"/>
                <a:gd name="T13" fmla="*/ 52 h 210"/>
                <a:gd name="T14" fmla="*/ 0 w 261"/>
                <a:gd name="T15" fmla="*/ 210 h 210"/>
                <a:gd name="T16" fmla="*/ 65 w 261"/>
                <a:gd name="T17" fmla="*/ 210 h 210"/>
                <a:gd name="T18" fmla="*/ 65 w 261"/>
                <a:gd name="T19" fmla="*/ 155 h 210"/>
                <a:gd name="T20" fmla="*/ 168 w 261"/>
                <a:gd name="T21" fmla="*/ 155 h 210"/>
                <a:gd name="T22" fmla="*/ 195 w 261"/>
                <a:gd name="T23" fmla="*/ 185 h 210"/>
                <a:gd name="T24" fmla="*/ 195 w 261"/>
                <a:gd name="T25" fmla="*/ 210 h 210"/>
                <a:gd name="T26" fmla="*/ 260 w 261"/>
                <a:gd name="T27" fmla="*/ 210 h 210"/>
                <a:gd name="T28" fmla="*/ 260 w 261"/>
                <a:gd name="T29" fmla="*/ 174 h 210"/>
                <a:gd name="T30" fmla="*/ 225 w 261"/>
                <a:gd name="T31" fmla="*/ 128 h 210"/>
                <a:gd name="T32" fmla="*/ 225 w 261"/>
                <a:gd name="T33" fmla="*/ 127 h 210"/>
                <a:gd name="T34" fmla="*/ 261 w 261"/>
                <a:gd name="T35" fmla="*/ 76 h 210"/>
                <a:gd name="T36" fmla="*/ 261 w 261"/>
                <a:gd name="T37" fmla="*/ 62 h 210"/>
                <a:gd name="T38" fmla="*/ 197 w 261"/>
                <a:gd name="T39" fmla="*/ 0 h 210"/>
                <a:gd name="T40" fmla="*/ 0 w 261"/>
                <a:gd name="T41" fmla="*/ 0 h 210"/>
                <a:gd name="T42" fmla="*/ 0 w 261"/>
                <a:gd name="T43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61" h="210">
                  <a:moveTo>
                    <a:pt x="65" y="52"/>
                  </a:moveTo>
                  <a:cubicBezTo>
                    <a:pt x="168" y="52"/>
                    <a:pt x="168" y="52"/>
                    <a:pt x="168" y="52"/>
                  </a:cubicBezTo>
                  <a:cubicBezTo>
                    <a:pt x="188" y="52"/>
                    <a:pt x="198" y="56"/>
                    <a:pt x="198" y="74"/>
                  </a:cubicBezTo>
                  <a:cubicBezTo>
                    <a:pt x="198" y="81"/>
                    <a:pt x="198" y="81"/>
                    <a:pt x="198" y="81"/>
                  </a:cubicBezTo>
                  <a:cubicBezTo>
                    <a:pt x="198" y="96"/>
                    <a:pt x="191" y="103"/>
                    <a:pt x="173" y="103"/>
                  </a:cubicBezTo>
                  <a:cubicBezTo>
                    <a:pt x="65" y="103"/>
                    <a:pt x="65" y="103"/>
                    <a:pt x="65" y="103"/>
                  </a:cubicBezTo>
                  <a:cubicBezTo>
                    <a:pt x="65" y="52"/>
                    <a:pt x="65" y="52"/>
                    <a:pt x="65" y="52"/>
                  </a:cubicBezTo>
                  <a:close/>
                  <a:moveTo>
                    <a:pt x="0" y="210"/>
                  </a:moveTo>
                  <a:cubicBezTo>
                    <a:pt x="65" y="210"/>
                    <a:pt x="65" y="210"/>
                    <a:pt x="65" y="210"/>
                  </a:cubicBezTo>
                  <a:cubicBezTo>
                    <a:pt x="65" y="155"/>
                    <a:pt x="65" y="155"/>
                    <a:pt x="65" y="155"/>
                  </a:cubicBezTo>
                  <a:cubicBezTo>
                    <a:pt x="168" y="155"/>
                    <a:pt x="168" y="155"/>
                    <a:pt x="168" y="155"/>
                  </a:cubicBezTo>
                  <a:cubicBezTo>
                    <a:pt x="188" y="155"/>
                    <a:pt x="195" y="163"/>
                    <a:pt x="195" y="185"/>
                  </a:cubicBezTo>
                  <a:cubicBezTo>
                    <a:pt x="195" y="210"/>
                    <a:pt x="195" y="210"/>
                    <a:pt x="195" y="210"/>
                  </a:cubicBezTo>
                  <a:cubicBezTo>
                    <a:pt x="260" y="210"/>
                    <a:pt x="260" y="210"/>
                    <a:pt x="260" y="210"/>
                  </a:cubicBezTo>
                  <a:cubicBezTo>
                    <a:pt x="260" y="174"/>
                    <a:pt x="260" y="174"/>
                    <a:pt x="260" y="174"/>
                  </a:cubicBezTo>
                  <a:cubicBezTo>
                    <a:pt x="260" y="140"/>
                    <a:pt x="244" y="131"/>
                    <a:pt x="225" y="128"/>
                  </a:cubicBezTo>
                  <a:cubicBezTo>
                    <a:pt x="225" y="127"/>
                    <a:pt x="225" y="127"/>
                    <a:pt x="225" y="127"/>
                  </a:cubicBezTo>
                  <a:cubicBezTo>
                    <a:pt x="255" y="120"/>
                    <a:pt x="261" y="104"/>
                    <a:pt x="261" y="76"/>
                  </a:cubicBezTo>
                  <a:cubicBezTo>
                    <a:pt x="261" y="62"/>
                    <a:pt x="261" y="62"/>
                    <a:pt x="261" y="62"/>
                  </a:cubicBezTo>
                  <a:cubicBezTo>
                    <a:pt x="261" y="25"/>
                    <a:pt x="248" y="0"/>
                    <a:pt x="19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10"/>
                    <a:pt x="0" y="210"/>
                    <a:pt x="0" y="2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28" name="Freeform 27"/>
            <p:cNvSpPr>
              <a:spLocks/>
            </p:cNvSpPr>
            <p:nvPr/>
          </p:nvSpPr>
          <p:spPr bwMode="black">
            <a:xfrm>
              <a:off x="5184819" y="-1110653"/>
              <a:ext cx="247847" cy="209068"/>
            </a:xfrm>
            <a:custGeom>
              <a:avLst/>
              <a:gdLst>
                <a:gd name="T0" fmla="*/ 0 w 588"/>
                <a:gd name="T1" fmla="*/ 123 h 496"/>
                <a:gd name="T2" fmla="*/ 217 w 588"/>
                <a:gd name="T3" fmla="*/ 123 h 496"/>
                <a:gd name="T4" fmla="*/ 217 w 588"/>
                <a:gd name="T5" fmla="*/ 496 h 496"/>
                <a:gd name="T6" fmla="*/ 371 w 588"/>
                <a:gd name="T7" fmla="*/ 496 h 496"/>
                <a:gd name="T8" fmla="*/ 371 w 588"/>
                <a:gd name="T9" fmla="*/ 123 h 496"/>
                <a:gd name="T10" fmla="*/ 588 w 588"/>
                <a:gd name="T11" fmla="*/ 123 h 496"/>
                <a:gd name="T12" fmla="*/ 588 w 588"/>
                <a:gd name="T13" fmla="*/ 0 h 496"/>
                <a:gd name="T14" fmla="*/ 0 w 588"/>
                <a:gd name="T15" fmla="*/ 0 h 496"/>
                <a:gd name="T16" fmla="*/ 0 w 588"/>
                <a:gd name="T17" fmla="*/ 123 h 496"/>
                <a:gd name="T18" fmla="*/ 0 w 588"/>
                <a:gd name="T19" fmla="*/ 123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88" h="496">
                  <a:moveTo>
                    <a:pt x="0" y="123"/>
                  </a:moveTo>
                  <a:lnTo>
                    <a:pt x="217" y="123"/>
                  </a:lnTo>
                  <a:lnTo>
                    <a:pt x="217" y="496"/>
                  </a:lnTo>
                  <a:lnTo>
                    <a:pt x="371" y="496"/>
                  </a:lnTo>
                  <a:lnTo>
                    <a:pt x="371" y="123"/>
                  </a:lnTo>
                  <a:lnTo>
                    <a:pt x="588" y="123"/>
                  </a:lnTo>
                  <a:lnTo>
                    <a:pt x="588" y="0"/>
                  </a:lnTo>
                  <a:lnTo>
                    <a:pt x="0" y="0"/>
                  </a:lnTo>
                  <a:lnTo>
                    <a:pt x="0" y="123"/>
                  </a:lnTo>
                  <a:lnTo>
                    <a:pt x="0" y="12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29" name="Freeform 28"/>
            <p:cNvSpPr>
              <a:spLocks noEditPoints="1"/>
            </p:cNvSpPr>
            <p:nvPr/>
          </p:nvSpPr>
          <p:spPr bwMode="black">
            <a:xfrm>
              <a:off x="5456692" y="-1112761"/>
              <a:ext cx="290419" cy="213283"/>
            </a:xfrm>
            <a:custGeom>
              <a:avLst/>
              <a:gdLst>
                <a:gd name="T0" fmla="*/ 0 w 292"/>
                <a:gd name="T1" fmla="*/ 138 h 214"/>
                <a:gd name="T2" fmla="*/ 94 w 292"/>
                <a:gd name="T3" fmla="*/ 214 h 214"/>
                <a:gd name="T4" fmla="*/ 198 w 292"/>
                <a:gd name="T5" fmla="*/ 214 h 214"/>
                <a:gd name="T6" fmla="*/ 292 w 292"/>
                <a:gd name="T7" fmla="*/ 138 h 214"/>
                <a:gd name="T8" fmla="*/ 292 w 292"/>
                <a:gd name="T9" fmla="*/ 76 h 214"/>
                <a:gd name="T10" fmla="*/ 198 w 292"/>
                <a:gd name="T11" fmla="*/ 0 h 214"/>
                <a:gd name="T12" fmla="*/ 94 w 292"/>
                <a:gd name="T13" fmla="*/ 0 h 214"/>
                <a:gd name="T14" fmla="*/ 0 w 292"/>
                <a:gd name="T15" fmla="*/ 76 h 214"/>
                <a:gd name="T16" fmla="*/ 0 w 292"/>
                <a:gd name="T17" fmla="*/ 138 h 214"/>
                <a:gd name="T18" fmla="*/ 67 w 292"/>
                <a:gd name="T19" fmla="*/ 96 h 214"/>
                <a:gd name="T20" fmla="*/ 108 w 292"/>
                <a:gd name="T21" fmla="*/ 54 h 214"/>
                <a:gd name="T22" fmla="*/ 184 w 292"/>
                <a:gd name="T23" fmla="*/ 54 h 214"/>
                <a:gd name="T24" fmla="*/ 225 w 292"/>
                <a:gd name="T25" fmla="*/ 96 h 214"/>
                <a:gd name="T26" fmla="*/ 225 w 292"/>
                <a:gd name="T27" fmla="*/ 118 h 214"/>
                <a:gd name="T28" fmla="*/ 188 w 292"/>
                <a:gd name="T29" fmla="*/ 160 h 214"/>
                <a:gd name="T30" fmla="*/ 104 w 292"/>
                <a:gd name="T31" fmla="*/ 160 h 214"/>
                <a:gd name="T32" fmla="*/ 67 w 292"/>
                <a:gd name="T33" fmla="*/ 118 h 214"/>
                <a:gd name="T34" fmla="*/ 67 w 292"/>
                <a:gd name="T35" fmla="*/ 96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92" h="214">
                  <a:moveTo>
                    <a:pt x="0" y="138"/>
                  </a:moveTo>
                  <a:cubicBezTo>
                    <a:pt x="0" y="200"/>
                    <a:pt x="35" y="214"/>
                    <a:pt x="94" y="214"/>
                  </a:cubicBezTo>
                  <a:cubicBezTo>
                    <a:pt x="198" y="214"/>
                    <a:pt x="198" y="214"/>
                    <a:pt x="198" y="214"/>
                  </a:cubicBezTo>
                  <a:cubicBezTo>
                    <a:pt x="257" y="214"/>
                    <a:pt x="292" y="200"/>
                    <a:pt x="292" y="138"/>
                  </a:cubicBezTo>
                  <a:cubicBezTo>
                    <a:pt x="292" y="76"/>
                    <a:pt x="292" y="76"/>
                    <a:pt x="292" y="76"/>
                  </a:cubicBezTo>
                  <a:cubicBezTo>
                    <a:pt x="292" y="14"/>
                    <a:pt x="257" y="0"/>
                    <a:pt x="198" y="0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35" y="0"/>
                    <a:pt x="0" y="14"/>
                    <a:pt x="0" y="76"/>
                  </a:cubicBezTo>
                  <a:cubicBezTo>
                    <a:pt x="0" y="138"/>
                    <a:pt x="0" y="138"/>
                    <a:pt x="0" y="138"/>
                  </a:cubicBezTo>
                  <a:close/>
                  <a:moveTo>
                    <a:pt x="67" y="96"/>
                  </a:moveTo>
                  <a:cubicBezTo>
                    <a:pt x="67" y="70"/>
                    <a:pt x="73" y="54"/>
                    <a:pt x="108" y="54"/>
                  </a:cubicBezTo>
                  <a:cubicBezTo>
                    <a:pt x="184" y="54"/>
                    <a:pt x="184" y="54"/>
                    <a:pt x="184" y="54"/>
                  </a:cubicBezTo>
                  <a:cubicBezTo>
                    <a:pt x="219" y="54"/>
                    <a:pt x="225" y="70"/>
                    <a:pt x="225" y="96"/>
                  </a:cubicBezTo>
                  <a:cubicBezTo>
                    <a:pt x="225" y="118"/>
                    <a:pt x="225" y="118"/>
                    <a:pt x="225" y="118"/>
                  </a:cubicBezTo>
                  <a:cubicBezTo>
                    <a:pt x="225" y="149"/>
                    <a:pt x="219" y="160"/>
                    <a:pt x="188" y="160"/>
                  </a:cubicBezTo>
                  <a:cubicBezTo>
                    <a:pt x="104" y="160"/>
                    <a:pt x="104" y="160"/>
                    <a:pt x="104" y="160"/>
                  </a:cubicBezTo>
                  <a:cubicBezTo>
                    <a:pt x="73" y="160"/>
                    <a:pt x="67" y="149"/>
                    <a:pt x="67" y="118"/>
                  </a:cubicBezTo>
                  <a:cubicBezTo>
                    <a:pt x="67" y="96"/>
                    <a:pt x="67" y="96"/>
                    <a:pt x="67" y="9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</p:grpSp>
      <p:sp>
        <p:nvSpPr>
          <p:cNvPr id="32" name="Footer Placeholder 4"/>
          <p:cNvSpPr txBox="1">
            <a:spLocks/>
          </p:cNvSpPr>
          <p:nvPr/>
        </p:nvSpPr>
        <p:spPr>
          <a:xfrm>
            <a:off x="515810" y="6513860"/>
            <a:ext cx="130324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>
              <a:defRPr sz="6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marL="0" indent="0">
              <a:buClr>
                <a:schemeClr val="accent1"/>
              </a:buClr>
              <a:buFont typeface="Wingdings" panose="05000000000000000000" pitchFamily="2" charset="2"/>
              <a:buNone/>
            </a:pPr>
            <a:r>
              <a:rPr lang="en-US" sz="800" b="0" dirty="0">
                <a:solidFill>
                  <a:schemeClr val="accent2"/>
                </a:solidFill>
              </a:rPr>
              <a:t>FOR INTERNAL USE ONLY</a:t>
            </a:r>
          </a:p>
        </p:txBody>
      </p:sp>
    </p:spTree>
    <p:extLst>
      <p:ext uri="{BB962C8B-B14F-4D97-AF65-F5344CB8AC3E}">
        <p14:creationId xmlns:p14="http://schemas.microsoft.com/office/powerpoint/2010/main" val="141806723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ection Header 2"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6" name="Picture 2" descr="\\corp.halliburton.com\na\HOU\02\Data\RESOURCES\02 Templates\2016 Templates\Presentation Templates\images\20051215HALFW_2280-NO PATCH.jpg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93010" y="395351"/>
            <a:ext cx="5360521" cy="6070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19814" y="1761128"/>
            <a:ext cx="5680074" cy="1827047"/>
          </a:xfrm>
        </p:spPr>
        <p:txBody>
          <a:bodyPr tIns="0" rIns="0" anchor="b" anchorCtr="0"/>
          <a:lstStyle>
            <a:lvl1pPr>
              <a:defRPr sz="1999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119814" y="3666489"/>
            <a:ext cx="5680075" cy="1207118"/>
          </a:xfrm>
        </p:spPr>
        <p:txBody>
          <a:bodyPr rIns="0"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570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1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2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3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4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5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grpSp>
        <p:nvGrpSpPr>
          <p:cNvPr id="19" name="Group 18"/>
          <p:cNvGrpSpPr/>
          <p:nvPr/>
        </p:nvGrpSpPr>
        <p:grpSpPr bwMode="black">
          <a:xfrm>
            <a:off x="10300329" y="6468079"/>
            <a:ext cx="1499559" cy="105663"/>
            <a:chOff x="3049039" y="-1112761"/>
            <a:chExt cx="3026848" cy="213284"/>
          </a:xfrm>
          <a:solidFill>
            <a:schemeClr val="accent1"/>
          </a:solidFill>
        </p:grpSpPr>
        <p:sp>
          <p:nvSpPr>
            <p:cNvPr id="20" name="Freeform 19"/>
            <p:cNvSpPr>
              <a:spLocks/>
            </p:cNvSpPr>
            <p:nvPr/>
          </p:nvSpPr>
          <p:spPr bwMode="black">
            <a:xfrm>
              <a:off x="5787154" y="-1110653"/>
              <a:ext cx="288733" cy="209068"/>
            </a:xfrm>
            <a:custGeom>
              <a:avLst/>
              <a:gdLst>
                <a:gd name="T0" fmla="*/ 0 w 685"/>
                <a:gd name="T1" fmla="*/ 496 h 496"/>
                <a:gd name="T2" fmla="*/ 154 w 685"/>
                <a:gd name="T3" fmla="*/ 496 h 496"/>
                <a:gd name="T4" fmla="*/ 154 w 685"/>
                <a:gd name="T5" fmla="*/ 135 h 496"/>
                <a:gd name="T6" fmla="*/ 156 w 685"/>
                <a:gd name="T7" fmla="*/ 135 h 496"/>
                <a:gd name="T8" fmla="*/ 446 w 685"/>
                <a:gd name="T9" fmla="*/ 496 h 496"/>
                <a:gd name="T10" fmla="*/ 685 w 685"/>
                <a:gd name="T11" fmla="*/ 496 h 496"/>
                <a:gd name="T12" fmla="*/ 685 w 685"/>
                <a:gd name="T13" fmla="*/ 0 h 496"/>
                <a:gd name="T14" fmla="*/ 531 w 685"/>
                <a:gd name="T15" fmla="*/ 0 h 496"/>
                <a:gd name="T16" fmla="*/ 531 w 685"/>
                <a:gd name="T17" fmla="*/ 361 h 496"/>
                <a:gd name="T18" fmla="*/ 529 w 685"/>
                <a:gd name="T19" fmla="*/ 361 h 496"/>
                <a:gd name="T20" fmla="*/ 239 w 685"/>
                <a:gd name="T21" fmla="*/ 0 h 496"/>
                <a:gd name="T22" fmla="*/ 0 w 685"/>
                <a:gd name="T23" fmla="*/ 0 h 496"/>
                <a:gd name="T24" fmla="*/ 0 w 685"/>
                <a:gd name="T25" fmla="*/ 496 h 496"/>
                <a:gd name="T26" fmla="*/ 0 w 685"/>
                <a:gd name="T27" fmla="*/ 496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85" h="496">
                  <a:moveTo>
                    <a:pt x="0" y="496"/>
                  </a:moveTo>
                  <a:lnTo>
                    <a:pt x="154" y="496"/>
                  </a:lnTo>
                  <a:lnTo>
                    <a:pt x="154" y="135"/>
                  </a:lnTo>
                  <a:lnTo>
                    <a:pt x="156" y="135"/>
                  </a:lnTo>
                  <a:lnTo>
                    <a:pt x="446" y="496"/>
                  </a:lnTo>
                  <a:lnTo>
                    <a:pt x="685" y="496"/>
                  </a:lnTo>
                  <a:lnTo>
                    <a:pt x="685" y="0"/>
                  </a:lnTo>
                  <a:lnTo>
                    <a:pt x="531" y="0"/>
                  </a:lnTo>
                  <a:lnTo>
                    <a:pt x="531" y="361"/>
                  </a:lnTo>
                  <a:lnTo>
                    <a:pt x="529" y="361"/>
                  </a:lnTo>
                  <a:lnTo>
                    <a:pt x="239" y="0"/>
                  </a:lnTo>
                  <a:lnTo>
                    <a:pt x="0" y="0"/>
                  </a:lnTo>
                  <a:lnTo>
                    <a:pt x="0" y="496"/>
                  </a:lnTo>
                  <a:lnTo>
                    <a:pt x="0" y="49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21" name="Freeform 20"/>
            <p:cNvSpPr>
              <a:spLocks/>
            </p:cNvSpPr>
            <p:nvPr/>
          </p:nvSpPr>
          <p:spPr bwMode="black">
            <a:xfrm>
              <a:off x="3049039" y="-1110653"/>
              <a:ext cx="267658" cy="209068"/>
            </a:xfrm>
            <a:custGeom>
              <a:avLst/>
              <a:gdLst>
                <a:gd name="T0" fmla="*/ 0 w 635"/>
                <a:gd name="T1" fmla="*/ 496 h 496"/>
                <a:gd name="T2" fmla="*/ 153 w 635"/>
                <a:gd name="T3" fmla="*/ 496 h 496"/>
                <a:gd name="T4" fmla="*/ 153 w 635"/>
                <a:gd name="T5" fmla="*/ 309 h 496"/>
                <a:gd name="T6" fmla="*/ 479 w 635"/>
                <a:gd name="T7" fmla="*/ 309 h 496"/>
                <a:gd name="T8" fmla="*/ 479 w 635"/>
                <a:gd name="T9" fmla="*/ 496 h 496"/>
                <a:gd name="T10" fmla="*/ 635 w 635"/>
                <a:gd name="T11" fmla="*/ 496 h 496"/>
                <a:gd name="T12" fmla="*/ 635 w 635"/>
                <a:gd name="T13" fmla="*/ 0 h 496"/>
                <a:gd name="T14" fmla="*/ 479 w 635"/>
                <a:gd name="T15" fmla="*/ 0 h 496"/>
                <a:gd name="T16" fmla="*/ 479 w 635"/>
                <a:gd name="T17" fmla="*/ 177 h 496"/>
                <a:gd name="T18" fmla="*/ 153 w 635"/>
                <a:gd name="T19" fmla="*/ 177 h 496"/>
                <a:gd name="T20" fmla="*/ 153 w 635"/>
                <a:gd name="T21" fmla="*/ 0 h 496"/>
                <a:gd name="T22" fmla="*/ 0 w 635"/>
                <a:gd name="T23" fmla="*/ 0 h 496"/>
                <a:gd name="T24" fmla="*/ 0 w 635"/>
                <a:gd name="T25" fmla="*/ 496 h 496"/>
                <a:gd name="T26" fmla="*/ 0 w 635"/>
                <a:gd name="T27" fmla="*/ 496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35" h="496">
                  <a:moveTo>
                    <a:pt x="0" y="496"/>
                  </a:moveTo>
                  <a:lnTo>
                    <a:pt x="153" y="496"/>
                  </a:lnTo>
                  <a:lnTo>
                    <a:pt x="153" y="309"/>
                  </a:lnTo>
                  <a:lnTo>
                    <a:pt x="479" y="309"/>
                  </a:lnTo>
                  <a:lnTo>
                    <a:pt x="479" y="496"/>
                  </a:lnTo>
                  <a:lnTo>
                    <a:pt x="635" y="496"/>
                  </a:lnTo>
                  <a:lnTo>
                    <a:pt x="635" y="0"/>
                  </a:lnTo>
                  <a:lnTo>
                    <a:pt x="479" y="0"/>
                  </a:lnTo>
                  <a:lnTo>
                    <a:pt x="479" y="177"/>
                  </a:lnTo>
                  <a:lnTo>
                    <a:pt x="153" y="177"/>
                  </a:lnTo>
                  <a:lnTo>
                    <a:pt x="153" y="0"/>
                  </a:lnTo>
                  <a:lnTo>
                    <a:pt x="0" y="0"/>
                  </a:lnTo>
                  <a:lnTo>
                    <a:pt x="0" y="496"/>
                  </a:lnTo>
                  <a:lnTo>
                    <a:pt x="0" y="49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22" name="Freeform 21"/>
            <p:cNvSpPr>
              <a:spLocks noEditPoints="1"/>
            </p:cNvSpPr>
            <p:nvPr/>
          </p:nvSpPr>
          <p:spPr bwMode="black">
            <a:xfrm>
              <a:off x="3339458" y="-1110653"/>
              <a:ext cx="316974" cy="209068"/>
            </a:xfrm>
            <a:custGeom>
              <a:avLst/>
              <a:gdLst>
                <a:gd name="T0" fmla="*/ 0 w 752"/>
                <a:gd name="T1" fmla="*/ 496 h 496"/>
                <a:gd name="T2" fmla="*/ 173 w 752"/>
                <a:gd name="T3" fmla="*/ 496 h 496"/>
                <a:gd name="T4" fmla="*/ 218 w 752"/>
                <a:gd name="T5" fmla="*/ 409 h 496"/>
                <a:gd name="T6" fmla="*/ 532 w 752"/>
                <a:gd name="T7" fmla="*/ 409 h 496"/>
                <a:gd name="T8" fmla="*/ 579 w 752"/>
                <a:gd name="T9" fmla="*/ 496 h 496"/>
                <a:gd name="T10" fmla="*/ 752 w 752"/>
                <a:gd name="T11" fmla="*/ 496 h 496"/>
                <a:gd name="T12" fmla="*/ 473 w 752"/>
                <a:gd name="T13" fmla="*/ 0 h 496"/>
                <a:gd name="T14" fmla="*/ 272 w 752"/>
                <a:gd name="T15" fmla="*/ 0 h 496"/>
                <a:gd name="T16" fmla="*/ 0 w 752"/>
                <a:gd name="T17" fmla="*/ 496 h 496"/>
                <a:gd name="T18" fmla="*/ 0 w 752"/>
                <a:gd name="T19" fmla="*/ 496 h 496"/>
                <a:gd name="T20" fmla="*/ 374 w 752"/>
                <a:gd name="T21" fmla="*/ 116 h 496"/>
                <a:gd name="T22" fmla="*/ 473 w 752"/>
                <a:gd name="T23" fmla="*/ 302 h 496"/>
                <a:gd name="T24" fmla="*/ 274 w 752"/>
                <a:gd name="T25" fmla="*/ 302 h 496"/>
                <a:gd name="T26" fmla="*/ 374 w 752"/>
                <a:gd name="T27" fmla="*/ 116 h 496"/>
                <a:gd name="T28" fmla="*/ 374 w 752"/>
                <a:gd name="T29" fmla="*/ 116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52" h="496">
                  <a:moveTo>
                    <a:pt x="0" y="496"/>
                  </a:moveTo>
                  <a:lnTo>
                    <a:pt x="173" y="496"/>
                  </a:lnTo>
                  <a:lnTo>
                    <a:pt x="218" y="409"/>
                  </a:lnTo>
                  <a:lnTo>
                    <a:pt x="532" y="409"/>
                  </a:lnTo>
                  <a:lnTo>
                    <a:pt x="579" y="496"/>
                  </a:lnTo>
                  <a:lnTo>
                    <a:pt x="752" y="496"/>
                  </a:lnTo>
                  <a:lnTo>
                    <a:pt x="473" y="0"/>
                  </a:lnTo>
                  <a:lnTo>
                    <a:pt x="272" y="0"/>
                  </a:lnTo>
                  <a:lnTo>
                    <a:pt x="0" y="496"/>
                  </a:lnTo>
                  <a:lnTo>
                    <a:pt x="0" y="496"/>
                  </a:lnTo>
                  <a:close/>
                  <a:moveTo>
                    <a:pt x="374" y="116"/>
                  </a:moveTo>
                  <a:lnTo>
                    <a:pt x="473" y="302"/>
                  </a:lnTo>
                  <a:lnTo>
                    <a:pt x="274" y="302"/>
                  </a:lnTo>
                  <a:lnTo>
                    <a:pt x="374" y="116"/>
                  </a:lnTo>
                  <a:lnTo>
                    <a:pt x="374" y="11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23" name="Freeform 22"/>
            <p:cNvSpPr>
              <a:spLocks/>
            </p:cNvSpPr>
            <p:nvPr/>
          </p:nvSpPr>
          <p:spPr bwMode="black">
            <a:xfrm>
              <a:off x="3679193" y="-1110653"/>
              <a:ext cx="211176" cy="209068"/>
            </a:xfrm>
            <a:custGeom>
              <a:avLst/>
              <a:gdLst>
                <a:gd name="T0" fmla="*/ 0 w 501"/>
                <a:gd name="T1" fmla="*/ 496 h 496"/>
                <a:gd name="T2" fmla="*/ 501 w 501"/>
                <a:gd name="T3" fmla="*/ 496 h 496"/>
                <a:gd name="T4" fmla="*/ 501 w 501"/>
                <a:gd name="T5" fmla="*/ 368 h 496"/>
                <a:gd name="T6" fmla="*/ 154 w 501"/>
                <a:gd name="T7" fmla="*/ 368 h 496"/>
                <a:gd name="T8" fmla="*/ 154 w 501"/>
                <a:gd name="T9" fmla="*/ 0 h 496"/>
                <a:gd name="T10" fmla="*/ 0 w 501"/>
                <a:gd name="T11" fmla="*/ 0 h 496"/>
                <a:gd name="T12" fmla="*/ 0 w 501"/>
                <a:gd name="T13" fmla="*/ 496 h 496"/>
                <a:gd name="T14" fmla="*/ 0 w 501"/>
                <a:gd name="T15" fmla="*/ 496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01" h="496">
                  <a:moveTo>
                    <a:pt x="0" y="496"/>
                  </a:moveTo>
                  <a:lnTo>
                    <a:pt x="501" y="496"/>
                  </a:lnTo>
                  <a:lnTo>
                    <a:pt x="501" y="368"/>
                  </a:lnTo>
                  <a:lnTo>
                    <a:pt x="154" y="368"/>
                  </a:lnTo>
                  <a:lnTo>
                    <a:pt x="154" y="0"/>
                  </a:lnTo>
                  <a:lnTo>
                    <a:pt x="0" y="0"/>
                  </a:lnTo>
                  <a:lnTo>
                    <a:pt x="0" y="496"/>
                  </a:lnTo>
                  <a:lnTo>
                    <a:pt x="0" y="49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24" name="Freeform 23"/>
            <p:cNvSpPr>
              <a:spLocks/>
            </p:cNvSpPr>
            <p:nvPr/>
          </p:nvSpPr>
          <p:spPr bwMode="black">
            <a:xfrm>
              <a:off x="3918188" y="-1110653"/>
              <a:ext cx="211176" cy="209068"/>
            </a:xfrm>
            <a:custGeom>
              <a:avLst/>
              <a:gdLst>
                <a:gd name="T0" fmla="*/ 0 w 501"/>
                <a:gd name="T1" fmla="*/ 496 h 496"/>
                <a:gd name="T2" fmla="*/ 501 w 501"/>
                <a:gd name="T3" fmla="*/ 496 h 496"/>
                <a:gd name="T4" fmla="*/ 501 w 501"/>
                <a:gd name="T5" fmla="*/ 368 h 496"/>
                <a:gd name="T6" fmla="*/ 154 w 501"/>
                <a:gd name="T7" fmla="*/ 368 h 496"/>
                <a:gd name="T8" fmla="*/ 154 w 501"/>
                <a:gd name="T9" fmla="*/ 0 h 496"/>
                <a:gd name="T10" fmla="*/ 0 w 501"/>
                <a:gd name="T11" fmla="*/ 0 h 496"/>
                <a:gd name="T12" fmla="*/ 0 w 501"/>
                <a:gd name="T13" fmla="*/ 496 h 496"/>
                <a:gd name="T14" fmla="*/ 0 w 501"/>
                <a:gd name="T15" fmla="*/ 496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01" h="496">
                  <a:moveTo>
                    <a:pt x="0" y="496"/>
                  </a:moveTo>
                  <a:lnTo>
                    <a:pt x="501" y="496"/>
                  </a:lnTo>
                  <a:lnTo>
                    <a:pt x="501" y="368"/>
                  </a:lnTo>
                  <a:lnTo>
                    <a:pt x="154" y="368"/>
                  </a:lnTo>
                  <a:lnTo>
                    <a:pt x="154" y="0"/>
                  </a:lnTo>
                  <a:lnTo>
                    <a:pt x="0" y="0"/>
                  </a:lnTo>
                  <a:lnTo>
                    <a:pt x="0" y="496"/>
                  </a:lnTo>
                  <a:lnTo>
                    <a:pt x="0" y="49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25" name="Freeform 24"/>
            <p:cNvSpPr>
              <a:spLocks/>
            </p:cNvSpPr>
            <p:nvPr/>
          </p:nvSpPr>
          <p:spPr bwMode="black">
            <a:xfrm>
              <a:off x="4160134" y="-1110653"/>
              <a:ext cx="65755" cy="209068"/>
            </a:xfrm>
            <a:custGeom>
              <a:avLst/>
              <a:gdLst>
                <a:gd name="T0" fmla="*/ 0 w 156"/>
                <a:gd name="T1" fmla="*/ 496 h 496"/>
                <a:gd name="T2" fmla="*/ 156 w 156"/>
                <a:gd name="T3" fmla="*/ 496 h 496"/>
                <a:gd name="T4" fmla="*/ 156 w 156"/>
                <a:gd name="T5" fmla="*/ 0 h 496"/>
                <a:gd name="T6" fmla="*/ 0 w 156"/>
                <a:gd name="T7" fmla="*/ 0 h 496"/>
                <a:gd name="T8" fmla="*/ 0 w 156"/>
                <a:gd name="T9" fmla="*/ 496 h 496"/>
                <a:gd name="T10" fmla="*/ 0 w 156"/>
                <a:gd name="T11" fmla="*/ 496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6" h="496">
                  <a:moveTo>
                    <a:pt x="0" y="496"/>
                  </a:moveTo>
                  <a:lnTo>
                    <a:pt x="156" y="496"/>
                  </a:lnTo>
                  <a:lnTo>
                    <a:pt x="156" y="0"/>
                  </a:lnTo>
                  <a:lnTo>
                    <a:pt x="0" y="0"/>
                  </a:lnTo>
                  <a:lnTo>
                    <a:pt x="0" y="496"/>
                  </a:lnTo>
                  <a:lnTo>
                    <a:pt x="0" y="49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26" name="Freeform 25"/>
            <p:cNvSpPr>
              <a:spLocks noEditPoints="1"/>
            </p:cNvSpPr>
            <p:nvPr/>
          </p:nvSpPr>
          <p:spPr bwMode="black">
            <a:xfrm>
              <a:off x="4273519" y="-1110653"/>
              <a:ext cx="271873" cy="209068"/>
            </a:xfrm>
            <a:custGeom>
              <a:avLst/>
              <a:gdLst>
                <a:gd name="T0" fmla="*/ 0 w 273"/>
                <a:gd name="T1" fmla="*/ 210 h 210"/>
                <a:gd name="T2" fmla="*/ 208 w 273"/>
                <a:gd name="T3" fmla="*/ 210 h 210"/>
                <a:gd name="T4" fmla="*/ 273 w 273"/>
                <a:gd name="T5" fmla="*/ 154 h 210"/>
                <a:gd name="T6" fmla="*/ 234 w 273"/>
                <a:gd name="T7" fmla="*/ 104 h 210"/>
                <a:gd name="T8" fmla="*/ 234 w 273"/>
                <a:gd name="T9" fmla="*/ 103 h 210"/>
                <a:gd name="T10" fmla="*/ 265 w 273"/>
                <a:gd name="T11" fmla="*/ 55 h 210"/>
                <a:gd name="T12" fmla="*/ 188 w 273"/>
                <a:gd name="T13" fmla="*/ 0 h 210"/>
                <a:gd name="T14" fmla="*/ 0 w 273"/>
                <a:gd name="T15" fmla="*/ 0 h 210"/>
                <a:gd name="T16" fmla="*/ 0 w 273"/>
                <a:gd name="T17" fmla="*/ 210 h 210"/>
                <a:gd name="T18" fmla="*/ 65 w 273"/>
                <a:gd name="T19" fmla="*/ 127 h 210"/>
                <a:gd name="T20" fmla="*/ 182 w 273"/>
                <a:gd name="T21" fmla="*/ 127 h 210"/>
                <a:gd name="T22" fmla="*/ 206 w 273"/>
                <a:gd name="T23" fmla="*/ 144 h 210"/>
                <a:gd name="T24" fmla="*/ 182 w 273"/>
                <a:gd name="T25" fmla="*/ 160 h 210"/>
                <a:gd name="T26" fmla="*/ 65 w 273"/>
                <a:gd name="T27" fmla="*/ 160 h 210"/>
                <a:gd name="T28" fmla="*/ 65 w 273"/>
                <a:gd name="T29" fmla="*/ 127 h 210"/>
                <a:gd name="T30" fmla="*/ 65 w 273"/>
                <a:gd name="T31" fmla="*/ 50 h 210"/>
                <a:gd name="T32" fmla="*/ 181 w 273"/>
                <a:gd name="T33" fmla="*/ 50 h 210"/>
                <a:gd name="T34" fmla="*/ 200 w 273"/>
                <a:gd name="T35" fmla="*/ 67 h 210"/>
                <a:gd name="T36" fmla="*/ 181 w 273"/>
                <a:gd name="T37" fmla="*/ 83 h 210"/>
                <a:gd name="T38" fmla="*/ 65 w 273"/>
                <a:gd name="T39" fmla="*/ 83 h 210"/>
                <a:gd name="T40" fmla="*/ 65 w 273"/>
                <a:gd name="T41" fmla="*/ 5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73" h="210">
                  <a:moveTo>
                    <a:pt x="0" y="210"/>
                  </a:moveTo>
                  <a:cubicBezTo>
                    <a:pt x="208" y="210"/>
                    <a:pt x="208" y="210"/>
                    <a:pt x="208" y="210"/>
                  </a:cubicBezTo>
                  <a:cubicBezTo>
                    <a:pt x="245" y="210"/>
                    <a:pt x="273" y="200"/>
                    <a:pt x="273" y="154"/>
                  </a:cubicBezTo>
                  <a:cubicBezTo>
                    <a:pt x="273" y="123"/>
                    <a:pt x="262" y="108"/>
                    <a:pt x="234" y="104"/>
                  </a:cubicBezTo>
                  <a:cubicBezTo>
                    <a:pt x="234" y="103"/>
                    <a:pt x="234" y="103"/>
                    <a:pt x="234" y="103"/>
                  </a:cubicBezTo>
                  <a:cubicBezTo>
                    <a:pt x="252" y="98"/>
                    <a:pt x="265" y="91"/>
                    <a:pt x="265" y="55"/>
                  </a:cubicBezTo>
                  <a:cubicBezTo>
                    <a:pt x="265" y="14"/>
                    <a:pt x="240" y="0"/>
                    <a:pt x="18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10"/>
                    <a:pt x="0" y="210"/>
                    <a:pt x="0" y="210"/>
                  </a:cubicBezTo>
                  <a:close/>
                  <a:moveTo>
                    <a:pt x="65" y="127"/>
                  </a:moveTo>
                  <a:cubicBezTo>
                    <a:pt x="182" y="127"/>
                    <a:pt x="182" y="127"/>
                    <a:pt x="182" y="127"/>
                  </a:cubicBezTo>
                  <a:cubicBezTo>
                    <a:pt x="196" y="127"/>
                    <a:pt x="206" y="130"/>
                    <a:pt x="206" y="144"/>
                  </a:cubicBezTo>
                  <a:cubicBezTo>
                    <a:pt x="206" y="156"/>
                    <a:pt x="196" y="160"/>
                    <a:pt x="182" y="160"/>
                  </a:cubicBezTo>
                  <a:cubicBezTo>
                    <a:pt x="65" y="160"/>
                    <a:pt x="65" y="160"/>
                    <a:pt x="65" y="160"/>
                  </a:cubicBezTo>
                  <a:cubicBezTo>
                    <a:pt x="65" y="127"/>
                    <a:pt x="65" y="127"/>
                    <a:pt x="65" y="127"/>
                  </a:cubicBezTo>
                  <a:close/>
                  <a:moveTo>
                    <a:pt x="65" y="50"/>
                  </a:moveTo>
                  <a:cubicBezTo>
                    <a:pt x="181" y="50"/>
                    <a:pt x="181" y="50"/>
                    <a:pt x="181" y="50"/>
                  </a:cubicBezTo>
                  <a:cubicBezTo>
                    <a:pt x="193" y="50"/>
                    <a:pt x="200" y="55"/>
                    <a:pt x="200" y="67"/>
                  </a:cubicBezTo>
                  <a:cubicBezTo>
                    <a:pt x="200" y="79"/>
                    <a:pt x="193" y="83"/>
                    <a:pt x="181" y="83"/>
                  </a:cubicBezTo>
                  <a:cubicBezTo>
                    <a:pt x="65" y="83"/>
                    <a:pt x="65" y="83"/>
                    <a:pt x="65" y="83"/>
                  </a:cubicBezTo>
                  <a:cubicBezTo>
                    <a:pt x="65" y="50"/>
                    <a:pt x="65" y="50"/>
                    <a:pt x="65" y="5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27" name="Freeform 26"/>
            <p:cNvSpPr>
              <a:spLocks/>
            </p:cNvSpPr>
            <p:nvPr/>
          </p:nvSpPr>
          <p:spPr bwMode="black">
            <a:xfrm>
              <a:off x="4584171" y="-1110653"/>
              <a:ext cx="268079" cy="211176"/>
            </a:xfrm>
            <a:custGeom>
              <a:avLst/>
              <a:gdLst>
                <a:gd name="T0" fmla="*/ 0 w 269"/>
                <a:gd name="T1" fmla="*/ 135 h 212"/>
                <a:gd name="T2" fmla="*/ 88 w 269"/>
                <a:gd name="T3" fmla="*/ 212 h 212"/>
                <a:gd name="T4" fmla="*/ 181 w 269"/>
                <a:gd name="T5" fmla="*/ 212 h 212"/>
                <a:gd name="T6" fmla="*/ 269 w 269"/>
                <a:gd name="T7" fmla="*/ 135 h 212"/>
                <a:gd name="T8" fmla="*/ 269 w 269"/>
                <a:gd name="T9" fmla="*/ 0 h 212"/>
                <a:gd name="T10" fmla="*/ 203 w 269"/>
                <a:gd name="T11" fmla="*/ 0 h 212"/>
                <a:gd name="T12" fmla="*/ 203 w 269"/>
                <a:gd name="T13" fmla="*/ 121 h 212"/>
                <a:gd name="T14" fmla="*/ 167 w 269"/>
                <a:gd name="T15" fmla="*/ 158 h 212"/>
                <a:gd name="T16" fmla="*/ 102 w 269"/>
                <a:gd name="T17" fmla="*/ 158 h 212"/>
                <a:gd name="T18" fmla="*/ 66 w 269"/>
                <a:gd name="T19" fmla="*/ 121 h 212"/>
                <a:gd name="T20" fmla="*/ 66 w 269"/>
                <a:gd name="T21" fmla="*/ 0 h 212"/>
                <a:gd name="T22" fmla="*/ 0 w 269"/>
                <a:gd name="T23" fmla="*/ 0 h 212"/>
                <a:gd name="T24" fmla="*/ 0 w 269"/>
                <a:gd name="T25" fmla="*/ 135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69" h="212">
                  <a:moveTo>
                    <a:pt x="0" y="135"/>
                  </a:moveTo>
                  <a:cubicBezTo>
                    <a:pt x="0" y="187"/>
                    <a:pt x="28" y="212"/>
                    <a:pt x="88" y="212"/>
                  </a:cubicBezTo>
                  <a:cubicBezTo>
                    <a:pt x="181" y="212"/>
                    <a:pt x="181" y="212"/>
                    <a:pt x="181" y="212"/>
                  </a:cubicBezTo>
                  <a:cubicBezTo>
                    <a:pt x="241" y="212"/>
                    <a:pt x="269" y="187"/>
                    <a:pt x="269" y="135"/>
                  </a:cubicBezTo>
                  <a:cubicBezTo>
                    <a:pt x="269" y="0"/>
                    <a:pt x="269" y="0"/>
                    <a:pt x="269" y="0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203" y="121"/>
                    <a:pt x="203" y="121"/>
                    <a:pt x="203" y="121"/>
                  </a:cubicBezTo>
                  <a:cubicBezTo>
                    <a:pt x="203" y="148"/>
                    <a:pt x="194" y="158"/>
                    <a:pt x="167" y="158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75" y="158"/>
                    <a:pt x="66" y="148"/>
                    <a:pt x="66" y="121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35"/>
                    <a:pt x="0" y="135"/>
                    <a:pt x="0" y="1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28" name="Freeform 27"/>
            <p:cNvSpPr>
              <a:spLocks noEditPoints="1"/>
            </p:cNvSpPr>
            <p:nvPr/>
          </p:nvSpPr>
          <p:spPr bwMode="black">
            <a:xfrm>
              <a:off x="4896086" y="-1110653"/>
              <a:ext cx="259649" cy="209068"/>
            </a:xfrm>
            <a:custGeom>
              <a:avLst/>
              <a:gdLst>
                <a:gd name="T0" fmla="*/ 65 w 261"/>
                <a:gd name="T1" fmla="*/ 52 h 210"/>
                <a:gd name="T2" fmla="*/ 168 w 261"/>
                <a:gd name="T3" fmla="*/ 52 h 210"/>
                <a:gd name="T4" fmla="*/ 198 w 261"/>
                <a:gd name="T5" fmla="*/ 74 h 210"/>
                <a:gd name="T6" fmla="*/ 198 w 261"/>
                <a:gd name="T7" fmla="*/ 81 h 210"/>
                <a:gd name="T8" fmla="*/ 173 w 261"/>
                <a:gd name="T9" fmla="*/ 103 h 210"/>
                <a:gd name="T10" fmla="*/ 65 w 261"/>
                <a:gd name="T11" fmla="*/ 103 h 210"/>
                <a:gd name="T12" fmla="*/ 65 w 261"/>
                <a:gd name="T13" fmla="*/ 52 h 210"/>
                <a:gd name="T14" fmla="*/ 0 w 261"/>
                <a:gd name="T15" fmla="*/ 210 h 210"/>
                <a:gd name="T16" fmla="*/ 65 w 261"/>
                <a:gd name="T17" fmla="*/ 210 h 210"/>
                <a:gd name="T18" fmla="*/ 65 w 261"/>
                <a:gd name="T19" fmla="*/ 155 h 210"/>
                <a:gd name="T20" fmla="*/ 168 w 261"/>
                <a:gd name="T21" fmla="*/ 155 h 210"/>
                <a:gd name="T22" fmla="*/ 195 w 261"/>
                <a:gd name="T23" fmla="*/ 185 h 210"/>
                <a:gd name="T24" fmla="*/ 195 w 261"/>
                <a:gd name="T25" fmla="*/ 210 h 210"/>
                <a:gd name="T26" fmla="*/ 260 w 261"/>
                <a:gd name="T27" fmla="*/ 210 h 210"/>
                <a:gd name="T28" fmla="*/ 260 w 261"/>
                <a:gd name="T29" fmla="*/ 174 h 210"/>
                <a:gd name="T30" fmla="*/ 225 w 261"/>
                <a:gd name="T31" fmla="*/ 128 h 210"/>
                <a:gd name="T32" fmla="*/ 225 w 261"/>
                <a:gd name="T33" fmla="*/ 127 h 210"/>
                <a:gd name="T34" fmla="*/ 261 w 261"/>
                <a:gd name="T35" fmla="*/ 76 h 210"/>
                <a:gd name="T36" fmla="*/ 261 w 261"/>
                <a:gd name="T37" fmla="*/ 62 h 210"/>
                <a:gd name="T38" fmla="*/ 197 w 261"/>
                <a:gd name="T39" fmla="*/ 0 h 210"/>
                <a:gd name="T40" fmla="*/ 0 w 261"/>
                <a:gd name="T41" fmla="*/ 0 h 210"/>
                <a:gd name="T42" fmla="*/ 0 w 261"/>
                <a:gd name="T43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61" h="210">
                  <a:moveTo>
                    <a:pt x="65" y="52"/>
                  </a:moveTo>
                  <a:cubicBezTo>
                    <a:pt x="168" y="52"/>
                    <a:pt x="168" y="52"/>
                    <a:pt x="168" y="52"/>
                  </a:cubicBezTo>
                  <a:cubicBezTo>
                    <a:pt x="188" y="52"/>
                    <a:pt x="198" y="56"/>
                    <a:pt x="198" y="74"/>
                  </a:cubicBezTo>
                  <a:cubicBezTo>
                    <a:pt x="198" y="81"/>
                    <a:pt x="198" y="81"/>
                    <a:pt x="198" y="81"/>
                  </a:cubicBezTo>
                  <a:cubicBezTo>
                    <a:pt x="198" y="96"/>
                    <a:pt x="191" y="103"/>
                    <a:pt x="173" y="103"/>
                  </a:cubicBezTo>
                  <a:cubicBezTo>
                    <a:pt x="65" y="103"/>
                    <a:pt x="65" y="103"/>
                    <a:pt x="65" y="103"/>
                  </a:cubicBezTo>
                  <a:cubicBezTo>
                    <a:pt x="65" y="52"/>
                    <a:pt x="65" y="52"/>
                    <a:pt x="65" y="52"/>
                  </a:cubicBezTo>
                  <a:close/>
                  <a:moveTo>
                    <a:pt x="0" y="210"/>
                  </a:moveTo>
                  <a:cubicBezTo>
                    <a:pt x="65" y="210"/>
                    <a:pt x="65" y="210"/>
                    <a:pt x="65" y="210"/>
                  </a:cubicBezTo>
                  <a:cubicBezTo>
                    <a:pt x="65" y="155"/>
                    <a:pt x="65" y="155"/>
                    <a:pt x="65" y="155"/>
                  </a:cubicBezTo>
                  <a:cubicBezTo>
                    <a:pt x="168" y="155"/>
                    <a:pt x="168" y="155"/>
                    <a:pt x="168" y="155"/>
                  </a:cubicBezTo>
                  <a:cubicBezTo>
                    <a:pt x="188" y="155"/>
                    <a:pt x="195" y="163"/>
                    <a:pt x="195" y="185"/>
                  </a:cubicBezTo>
                  <a:cubicBezTo>
                    <a:pt x="195" y="210"/>
                    <a:pt x="195" y="210"/>
                    <a:pt x="195" y="210"/>
                  </a:cubicBezTo>
                  <a:cubicBezTo>
                    <a:pt x="260" y="210"/>
                    <a:pt x="260" y="210"/>
                    <a:pt x="260" y="210"/>
                  </a:cubicBezTo>
                  <a:cubicBezTo>
                    <a:pt x="260" y="174"/>
                    <a:pt x="260" y="174"/>
                    <a:pt x="260" y="174"/>
                  </a:cubicBezTo>
                  <a:cubicBezTo>
                    <a:pt x="260" y="140"/>
                    <a:pt x="244" y="131"/>
                    <a:pt x="225" y="128"/>
                  </a:cubicBezTo>
                  <a:cubicBezTo>
                    <a:pt x="225" y="127"/>
                    <a:pt x="225" y="127"/>
                    <a:pt x="225" y="127"/>
                  </a:cubicBezTo>
                  <a:cubicBezTo>
                    <a:pt x="255" y="120"/>
                    <a:pt x="261" y="104"/>
                    <a:pt x="261" y="76"/>
                  </a:cubicBezTo>
                  <a:cubicBezTo>
                    <a:pt x="261" y="62"/>
                    <a:pt x="261" y="62"/>
                    <a:pt x="261" y="62"/>
                  </a:cubicBezTo>
                  <a:cubicBezTo>
                    <a:pt x="261" y="25"/>
                    <a:pt x="248" y="0"/>
                    <a:pt x="19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10"/>
                    <a:pt x="0" y="210"/>
                    <a:pt x="0" y="2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29" name="Freeform 28"/>
            <p:cNvSpPr>
              <a:spLocks/>
            </p:cNvSpPr>
            <p:nvPr/>
          </p:nvSpPr>
          <p:spPr bwMode="black">
            <a:xfrm>
              <a:off x="5184819" y="-1110653"/>
              <a:ext cx="247847" cy="209068"/>
            </a:xfrm>
            <a:custGeom>
              <a:avLst/>
              <a:gdLst>
                <a:gd name="T0" fmla="*/ 0 w 588"/>
                <a:gd name="T1" fmla="*/ 123 h 496"/>
                <a:gd name="T2" fmla="*/ 217 w 588"/>
                <a:gd name="T3" fmla="*/ 123 h 496"/>
                <a:gd name="T4" fmla="*/ 217 w 588"/>
                <a:gd name="T5" fmla="*/ 496 h 496"/>
                <a:gd name="T6" fmla="*/ 371 w 588"/>
                <a:gd name="T7" fmla="*/ 496 h 496"/>
                <a:gd name="T8" fmla="*/ 371 w 588"/>
                <a:gd name="T9" fmla="*/ 123 h 496"/>
                <a:gd name="T10" fmla="*/ 588 w 588"/>
                <a:gd name="T11" fmla="*/ 123 h 496"/>
                <a:gd name="T12" fmla="*/ 588 w 588"/>
                <a:gd name="T13" fmla="*/ 0 h 496"/>
                <a:gd name="T14" fmla="*/ 0 w 588"/>
                <a:gd name="T15" fmla="*/ 0 h 496"/>
                <a:gd name="T16" fmla="*/ 0 w 588"/>
                <a:gd name="T17" fmla="*/ 123 h 496"/>
                <a:gd name="T18" fmla="*/ 0 w 588"/>
                <a:gd name="T19" fmla="*/ 123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88" h="496">
                  <a:moveTo>
                    <a:pt x="0" y="123"/>
                  </a:moveTo>
                  <a:lnTo>
                    <a:pt x="217" y="123"/>
                  </a:lnTo>
                  <a:lnTo>
                    <a:pt x="217" y="496"/>
                  </a:lnTo>
                  <a:lnTo>
                    <a:pt x="371" y="496"/>
                  </a:lnTo>
                  <a:lnTo>
                    <a:pt x="371" y="123"/>
                  </a:lnTo>
                  <a:lnTo>
                    <a:pt x="588" y="123"/>
                  </a:lnTo>
                  <a:lnTo>
                    <a:pt x="588" y="0"/>
                  </a:lnTo>
                  <a:lnTo>
                    <a:pt x="0" y="0"/>
                  </a:lnTo>
                  <a:lnTo>
                    <a:pt x="0" y="123"/>
                  </a:lnTo>
                  <a:lnTo>
                    <a:pt x="0" y="12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30" name="Freeform 29"/>
            <p:cNvSpPr>
              <a:spLocks noEditPoints="1"/>
            </p:cNvSpPr>
            <p:nvPr/>
          </p:nvSpPr>
          <p:spPr bwMode="black">
            <a:xfrm>
              <a:off x="5456692" y="-1112761"/>
              <a:ext cx="290419" cy="213283"/>
            </a:xfrm>
            <a:custGeom>
              <a:avLst/>
              <a:gdLst>
                <a:gd name="T0" fmla="*/ 0 w 292"/>
                <a:gd name="T1" fmla="*/ 138 h 214"/>
                <a:gd name="T2" fmla="*/ 94 w 292"/>
                <a:gd name="T3" fmla="*/ 214 h 214"/>
                <a:gd name="T4" fmla="*/ 198 w 292"/>
                <a:gd name="T5" fmla="*/ 214 h 214"/>
                <a:gd name="T6" fmla="*/ 292 w 292"/>
                <a:gd name="T7" fmla="*/ 138 h 214"/>
                <a:gd name="T8" fmla="*/ 292 w 292"/>
                <a:gd name="T9" fmla="*/ 76 h 214"/>
                <a:gd name="T10" fmla="*/ 198 w 292"/>
                <a:gd name="T11" fmla="*/ 0 h 214"/>
                <a:gd name="T12" fmla="*/ 94 w 292"/>
                <a:gd name="T13" fmla="*/ 0 h 214"/>
                <a:gd name="T14" fmla="*/ 0 w 292"/>
                <a:gd name="T15" fmla="*/ 76 h 214"/>
                <a:gd name="T16" fmla="*/ 0 w 292"/>
                <a:gd name="T17" fmla="*/ 138 h 214"/>
                <a:gd name="T18" fmla="*/ 67 w 292"/>
                <a:gd name="T19" fmla="*/ 96 h 214"/>
                <a:gd name="T20" fmla="*/ 108 w 292"/>
                <a:gd name="T21" fmla="*/ 54 h 214"/>
                <a:gd name="T22" fmla="*/ 184 w 292"/>
                <a:gd name="T23" fmla="*/ 54 h 214"/>
                <a:gd name="T24" fmla="*/ 225 w 292"/>
                <a:gd name="T25" fmla="*/ 96 h 214"/>
                <a:gd name="T26" fmla="*/ 225 w 292"/>
                <a:gd name="T27" fmla="*/ 118 h 214"/>
                <a:gd name="T28" fmla="*/ 188 w 292"/>
                <a:gd name="T29" fmla="*/ 160 h 214"/>
                <a:gd name="T30" fmla="*/ 104 w 292"/>
                <a:gd name="T31" fmla="*/ 160 h 214"/>
                <a:gd name="T32" fmla="*/ 67 w 292"/>
                <a:gd name="T33" fmla="*/ 118 h 214"/>
                <a:gd name="T34" fmla="*/ 67 w 292"/>
                <a:gd name="T35" fmla="*/ 96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92" h="214">
                  <a:moveTo>
                    <a:pt x="0" y="138"/>
                  </a:moveTo>
                  <a:cubicBezTo>
                    <a:pt x="0" y="200"/>
                    <a:pt x="35" y="214"/>
                    <a:pt x="94" y="214"/>
                  </a:cubicBezTo>
                  <a:cubicBezTo>
                    <a:pt x="198" y="214"/>
                    <a:pt x="198" y="214"/>
                    <a:pt x="198" y="214"/>
                  </a:cubicBezTo>
                  <a:cubicBezTo>
                    <a:pt x="257" y="214"/>
                    <a:pt x="292" y="200"/>
                    <a:pt x="292" y="138"/>
                  </a:cubicBezTo>
                  <a:cubicBezTo>
                    <a:pt x="292" y="76"/>
                    <a:pt x="292" y="76"/>
                    <a:pt x="292" y="76"/>
                  </a:cubicBezTo>
                  <a:cubicBezTo>
                    <a:pt x="292" y="14"/>
                    <a:pt x="257" y="0"/>
                    <a:pt x="198" y="0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35" y="0"/>
                    <a:pt x="0" y="14"/>
                    <a:pt x="0" y="76"/>
                  </a:cubicBezTo>
                  <a:cubicBezTo>
                    <a:pt x="0" y="138"/>
                    <a:pt x="0" y="138"/>
                    <a:pt x="0" y="138"/>
                  </a:cubicBezTo>
                  <a:close/>
                  <a:moveTo>
                    <a:pt x="67" y="96"/>
                  </a:moveTo>
                  <a:cubicBezTo>
                    <a:pt x="67" y="70"/>
                    <a:pt x="73" y="54"/>
                    <a:pt x="108" y="54"/>
                  </a:cubicBezTo>
                  <a:cubicBezTo>
                    <a:pt x="184" y="54"/>
                    <a:pt x="184" y="54"/>
                    <a:pt x="184" y="54"/>
                  </a:cubicBezTo>
                  <a:cubicBezTo>
                    <a:pt x="219" y="54"/>
                    <a:pt x="225" y="70"/>
                    <a:pt x="225" y="96"/>
                  </a:cubicBezTo>
                  <a:cubicBezTo>
                    <a:pt x="225" y="118"/>
                    <a:pt x="225" y="118"/>
                    <a:pt x="225" y="118"/>
                  </a:cubicBezTo>
                  <a:cubicBezTo>
                    <a:pt x="225" y="149"/>
                    <a:pt x="219" y="160"/>
                    <a:pt x="188" y="160"/>
                  </a:cubicBezTo>
                  <a:cubicBezTo>
                    <a:pt x="104" y="160"/>
                    <a:pt x="104" y="160"/>
                    <a:pt x="104" y="160"/>
                  </a:cubicBezTo>
                  <a:cubicBezTo>
                    <a:pt x="73" y="160"/>
                    <a:pt x="67" y="149"/>
                    <a:pt x="67" y="118"/>
                  </a:cubicBezTo>
                  <a:cubicBezTo>
                    <a:pt x="67" y="96"/>
                    <a:pt x="67" y="96"/>
                    <a:pt x="67" y="9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</p:grpSp>
      <p:sp>
        <p:nvSpPr>
          <p:cNvPr id="31" name="Footer Placeholder 4"/>
          <p:cNvSpPr txBox="1">
            <a:spLocks/>
          </p:cNvSpPr>
          <p:nvPr/>
        </p:nvSpPr>
        <p:spPr>
          <a:xfrm>
            <a:off x="515810" y="6513860"/>
            <a:ext cx="130324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>
              <a:defRPr sz="6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marL="0" indent="0">
              <a:buClr>
                <a:schemeClr val="accent1"/>
              </a:buClr>
              <a:buFont typeface="Wingdings" panose="05000000000000000000" pitchFamily="2" charset="2"/>
              <a:buNone/>
            </a:pPr>
            <a:r>
              <a:rPr lang="en-US" sz="800" b="0" dirty="0">
                <a:solidFill>
                  <a:schemeClr val="accent2"/>
                </a:solidFill>
              </a:rPr>
              <a:t>FOR INTERNAL USE ONLY</a:t>
            </a:r>
          </a:p>
        </p:txBody>
      </p:sp>
    </p:spTree>
    <p:extLst>
      <p:ext uri="{BB962C8B-B14F-4D97-AF65-F5344CB8AC3E}">
        <p14:creationId xmlns:p14="http://schemas.microsoft.com/office/powerpoint/2010/main" val="414801734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 3"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" y="1"/>
            <a:ext cx="12188824" cy="618259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grpSp>
        <p:nvGrpSpPr>
          <p:cNvPr id="19" name="Group 18"/>
          <p:cNvGrpSpPr/>
          <p:nvPr/>
        </p:nvGrpSpPr>
        <p:grpSpPr bwMode="black">
          <a:xfrm>
            <a:off x="10300329" y="6468079"/>
            <a:ext cx="1499559" cy="105663"/>
            <a:chOff x="3049039" y="-1112761"/>
            <a:chExt cx="3026848" cy="213284"/>
          </a:xfrm>
          <a:solidFill>
            <a:schemeClr val="accent1"/>
          </a:solidFill>
        </p:grpSpPr>
        <p:sp>
          <p:nvSpPr>
            <p:cNvPr id="20" name="Freeform 19"/>
            <p:cNvSpPr>
              <a:spLocks/>
            </p:cNvSpPr>
            <p:nvPr/>
          </p:nvSpPr>
          <p:spPr bwMode="black">
            <a:xfrm>
              <a:off x="5787154" y="-1110653"/>
              <a:ext cx="288733" cy="209068"/>
            </a:xfrm>
            <a:custGeom>
              <a:avLst/>
              <a:gdLst>
                <a:gd name="T0" fmla="*/ 0 w 685"/>
                <a:gd name="T1" fmla="*/ 496 h 496"/>
                <a:gd name="T2" fmla="*/ 154 w 685"/>
                <a:gd name="T3" fmla="*/ 496 h 496"/>
                <a:gd name="T4" fmla="*/ 154 w 685"/>
                <a:gd name="T5" fmla="*/ 135 h 496"/>
                <a:gd name="T6" fmla="*/ 156 w 685"/>
                <a:gd name="T7" fmla="*/ 135 h 496"/>
                <a:gd name="T8" fmla="*/ 446 w 685"/>
                <a:gd name="T9" fmla="*/ 496 h 496"/>
                <a:gd name="T10" fmla="*/ 685 w 685"/>
                <a:gd name="T11" fmla="*/ 496 h 496"/>
                <a:gd name="T12" fmla="*/ 685 w 685"/>
                <a:gd name="T13" fmla="*/ 0 h 496"/>
                <a:gd name="T14" fmla="*/ 531 w 685"/>
                <a:gd name="T15" fmla="*/ 0 h 496"/>
                <a:gd name="T16" fmla="*/ 531 w 685"/>
                <a:gd name="T17" fmla="*/ 361 h 496"/>
                <a:gd name="T18" fmla="*/ 529 w 685"/>
                <a:gd name="T19" fmla="*/ 361 h 496"/>
                <a:gd name="T20" fmla="*/ 239 w 685"/>
                <a:gd name="T21" fmla="*/ 0 h 496"/>
                <a:gd name="T22" fmla="*/ 0 w 685"/>
                <a:gd name="T23" fmla="*/ 0 h 496"/>
                <a:gd name="T24" fmla="*/ 0 w 685"/>
                <a:gd name="T25" fmla="*/ 496 h 496"/>
                <a:gd name="T26" fmla="*/ 0 w 685"/>
                <a:gd name="T27" fmla="*/ 496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85" h="496">
                  <a:moveTo>
                    <a:pt x="0" y="496"/>
                  </a:moveTo>
                  <a:lnTo>
                    <a:pt x="154" y="496"/>
                  </a:lnTo>
                  <a:lnTo>
                    <a:pt x="154" y="135"/>
                  </a:lnTo>
                  <a:lnTo>
                    <a:pt x="156" y="135"/>
                  </a:lnTo>
                  <a:lnTo>
                    <a:pt x="446" y="496"/>
                  </a:lnTo>
                  <a:lnTo>
                    <a:pt x="685" y="496"/>
                  </a:lnTo>
                  <a:lnTo>
                    <a:pt x="685" y="0"/>
                  </a:lnTo>
                  <a:lnTo>
                    <a:pt x="531" y="0"/>
                  </a:lnTo>
                  <a:lnTo>
                    <a:pt x="531" y="361"/>
                  </a:lnTo>
                  <a:lnTo>
                    <a:pt x="529" y="361"/>
                  </a:lnTo>
                  <a:lnTo>
                    <a:pt x="239" y="0"/>
                  </a:lnTo>
                  <a:lnTo>
                    <a:pt x="0" y="0"/>
                  </a:lnTo>
                  <a:lnTo>
                    <a:pt x="0" y="496"/>
                  </a:lnTo>
                  <a:lnTo>
                    <a:pt x="0" y="49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21" name="Freeform 20"/>
            <p:cNvSpPr>
              <a:spLocks/>
            </p:cNvSpPr>
            <p:nvPr/>
          </p:nvSpPr>
          <p:spPr bwMode="black">
            <a:xfrm>
              <a:off x="3049039" y="-1110653"/>
              <a:ext cx="267658" cy="209068"/>
            </a:xfrm>
            <a:custGeom>
              <a:avLst/>
              <a:gdLst>
                <a:gd name="T0" fmla="*/ 0 w 635"/>
                <a:gd name="T1" fmla="*/ 496 h 496"/>
                <a:gd name="T2" fmla="*/ 153 w 635"/>
                <a:gd name="T3" fmla="*/ 496 h 496"/>
                <a:gd name="T4" fmla="*/ 153 w 635"/>
                <a:gd name="T5" fmla="*/ 309 h 496"/>
                <a:gd name="T6" fmla="*/ 479 w 635"/>
                <a:gd name="T7" fmla="*/ 309 h 496"/>
                <a:gd name="T8" fmla="*/ 479 w 635"/>
                <a:gd name="T9" fmla="*/ 496 h 496"/>
                <a:gd name="T10" fmla="*/ 635 w 635"/>
                <a:gd name="T11" fmla="*/ 496 h 496"/>
                <a:gd name="T12" fmla="*/ 635 w 635"/>
                <a:gd name="T13" fmla="*/ 0 h 496"/>
                <a:gd name="T14" fmla="*/ 479 w 635"/>
                <a:gd name="T15" fmla="*/ 0 h 496"/>
                <a:gd name="T16" fmla="*/ 479 w 635"/>
                <a:gd name="T17" fmla="*/ 177 h 496"/>
                <a:gd name="T18" fmla="*/ 153 w 635"/>
                <a:gd name="T19" fmla="*/ 177 h 496"/>
                <a:gd name="T20" fmla="*/ 153 w 635"/>
                <a:gd name="T21" fmla="*/ 0 h 496"/>
                <a:gd name="T22" fmla="*/ 0 w 635"/>
                <a:gd name="T23" fmla="*/ 0 h 496"/>
                <a:gd name="T24" fmla="*/ 0 w 635"/>
                <a:gd name="T25" fmla="*/ 496 h 496"/>
                <a:gd name="T26" fmla="*/ 0 w 635"/>
                <a:gd name="T27" fmla="*/ 496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35" h="496">
                  <a:moveTo>
                    <a:pt x="0" y="496"/>
                  </a:moveTo>
                  <a:lnTo>
                    <a:pt x="153" y="496"/>
                  </a:lnTo>
                  <a:lnTo>
                    <a:pt x="153" y="309"/>
                  </a:lnTo>
                  <a:lnTo>
                    <a:pt x="479" y="309"/>
                  </a:lnTo>
                  <a:lnTo>
                    <a:pt x="479" y="496"/>
                  </a:lnTo>
                  <a:lnTo>
                    <a:pt x="635" y="496"/>
                  </a:lnTo>
                  <a:lnTo>
                    <a:pt x="635" y="0"/>
                  </a:lnTo>
                  <a:lnTo>
                    <a:pt x="479" y="0"/>
                  </a:lnTo>
                  <a:lnTo>
                    <a:pt x="479" y="177"/>
                  </a:lnTo>
                  <a:lnTo>
                    <a:pt x="153" y="177"/>
                  </a:lnTo>
                  <a:lnTo>
                    <a:pt x="153" y="0"/>
                  </a:lnTo>
                  <a:lnTo>
                    <a:pt x="0" y="0"/>
                  </a:lnTo>
                  <a:lnTo>
                    <a:pt x="0" y="496"/>
                  </a:lnTo>
                  <a:lnTo>
                    <a:pt x="0" y="49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22" name="Freeform 21"/>
            <p:cNvSpPr>
              <a:spLocks noEditPoints="1"/>
            </p:cNvSpPr>
            <p:nvPr/>
          </p:nvSpPr>
          <p:spPr bwMode="black">
            <a:xfrm>
              <a:off x="3339458" y="-1110653"/>
              <a:ext cx="316974" cy="209068"/>
            </a:xfrm>
            <a:custGeom>
              <a:avLst/>
              <a:gdLst>
                <a:gd name="T0" fmla="*/ 0 w 752"/>
                <a:gd name="T1" fmla="*/ 496 h 496"/>
                <a:gd name="T2" fmla="*/ 173 w 752"/>
                <a:gd name="T3" fmla="*/ 496 h 496"/>
                <a:gd name="T4" fmla="*/ 218 w 752"/>
                <a:gd name="T5" fmla="*/ 409 h 496"/>
                <a:gd name="T6" fmla="*/ 532 w 752"/>
                <a:gd name="T7" fmla="*/ 409 h 496"/>
                <a:gd name="T8" fmla="*/ 579 w 752"/>
                <a:gd name="T9" fmla="*/ 496 h 496"/>
                <a:gd name="T10" fmla="*/ 752 w 752"/>
                <a:gd name="T11" fmla="*/ 496 h 496"/>
                <a:gd name="T12" fmla="*/ 473 w 752"/>
                <a:gd name="T13" fmla="*/ 0 h 496"/>
                <a:gd name="T14" fmla="*/ 272 w 752"/>
                <a:gd name="T15" fmla="*/ 0 h 496"/>
                <a:gd name="T16" fmla="*/ 0 w 752"/>
                <a:gd name="T17" fmla="*/ 496 h 496"/>
                <a:gd name="T18" fmla="*/ 0 w 752"/>
                <a:gd name="T19" fmla="*/ 496 h 496"/>
                <a:gd name="T20" fmla="*/ 374 w 752"/>
                <a:gd name="T21" fmla="*/ 116 h 496"/>
                <a:gd name="T22" fmla="*/ 473 w 752"/>
                <a:gd name="T23" fmla="*/ 302 h 496"/>
                <a:gd name="T24" fmla="*/ 274 w 752"/>
                <a:gd name="T25" fmla="*/ 302 h 496"/>
                <a:gd name="T26" fmla="*/ 374 w 752"/>
                <a:gd name="T27" fmla="*/ 116 h 496"/>
                <a:gd name="T28" fmla="*/ 374 w 752"/>
                <a:gd name="T29" fmla="*/ 116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52" h="496">
                  <a:moveTo>
                    <a:pt x="0" y="496"/>
                  </a:moveTo>
                  <a:lnTo>
                    <a:pt x="173" y="496"/>
                  </a:lnTo>
                  <a:lnTo>
                    <a:pt x="218" y="409"/>
                  </a:lnTo>
                  <a:lnTo>
                    <a:pt x="532" y="409"/>
                  </a:lnTo>
                  <a:lnTo>
                    <a:pt x="579" y="496"/>
                  </a:lnTo>
                  <a:lnTo>
                    <a:pt x="752" y="496"/>
                  </a:lnTo>
                  <a:lnTo>
                    <a:pt x="473" y="0"/>
                  </a:lnTo>
                  <a:lnTo>
                    <a:pt x="272" y="0"/>
                  </a:lnTo>
                  <a:lnTo>
                    <a:pt x="0" y="496"/>
                  </a:lnTo>
                  <a:lnTo>
                    <a:pt x="0" y="496"/>
                  </a:lnTo>
                  <a:close/>
                  <a:moveTo>
                    <a:pt x="374" y="116"/>
                  </a:moveTo>
                  <a:lnTo>
                    <a:pt x="473" y="302"/>
                  </a:lnTo>
                  <a:lnTo>
                    <a:pt x="274" y="302"/>
                  </a:lnTo>
                  <a:lnTo>
                    <a:pt x="374" y="116"/>
                  </a:lnTo>
                  <a:lnTo>
                    <a:pt x="374" y="11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23" name="Freeform 22"/>
            <p:cNvSpPr>
              <a:spLocks/>
            </p:cNvSpPr>
            <p:nvPr/>
          </p:nvSpPr>
          <p:spPr bwMode="black">
            <a:xfrm>
              <a:off x="3679193" y="-1110653"/>
              <a:ext cx="211176" cy="209068"/>
            </a:xfrm>
            <a:custGeom>
              <a:avLst/>
              <a:gdLst>
                <a:gd name="T0" fmla="*/ 0 w 501"/>
                <a:gd name="T1" fmla="*/ 496 h 496"/>
                <a:gd name="T2" fmla="*/ 501 w 501"/>
                <a:gd name="T3" fmla="*/ 496 h 496"/>
                <a:gd name="T4" fmla="*/ 501 w 501"/>
                <a:gd name="T5" fmla="*/ 368 h 496"/>
                <a:gd name="T6" fmla="*/ 154 w 501"/>
                <a:gd name="T7" fmla="*/ 368 h 496"/>
                <a:gd name="T8" fmla="*/ 154 w 501"/>
                <a:gd name="T9" fmla="*/ 0 h 496"/>
                <a:gd name="T10" fmla="*/ 0 w 501"/>
                <a:gd name="T11" fmla="*/ 0 h 496"/>
                <a:gd name="T12" fmla="*/ 0 w 501"/>
                <a:gd name="T13" fmla="*/ 496 h 496"/>
                <a:gd name="T14" fmla="*/ 0 w 501"/>
                <a:gd name="T15" fmla="*/ 496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01" h="496">
                  <a:moveTo>
                    <a:pt x="0" y="496"/>
                  </a:moveTo>
                  <a:lnTo>
                    <a:pt x="501" y="496"/>
                  </a:lnTo>
                  <a:lnTo>
                    <a:pt x="501" y="368"/>
                  </a:lnTo>
                  <a:lnTo>
                    <a:pt x="154" y="368"/>
                  </a:lnTo>
                  <a:lnTo>
                    <a:pt x="154" y="0"/>
                  </a:lnTo>
                  <a:lnTo>
                    <a:pt x="0" y="0"/>
                  </a:lnTo>
                  <a:lnTo>
                    <a:pt x="0" y="496"/>
                  </a:lnTo>
                  <a:lnTo>
                    <a:pt x="0" y="49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24" name="Freeform 23"/>
            <p:cNvSpPr>
              <a:spLocks/>
            </p:cNvSpPr>
            <p:nvPr/>
          </p:nvSpPr>
          <p:spPr bwMode="black">
            <a:xfrm>
              <a:off x="3918188" y="-1110653"/>
              <a:ext cx="211176" cy="209068"/>
            </a:xfrm>
            <a:custGeom>
              <a:avLst/>
              <a:gdLst>
                <a:gd name="T0" fmla="*/ 0 w 501"/>
                <a:gd name="T1" fmla="*/ 496 h 496"/>
                <a:gd name="T2" fmla="*/ 501 w 501"/>
                <a:gd name="T3" fmla="*/ 496 h 496"/>
                <a:gd name="T4" fmla="*/ 501 w 501"/>
                <a:gd name="T5" fmla="*/ 368 h 496"/>
                <a:gd name="T6" fmla="*/ 154 w 501"/>
                <a:gd name="T7" fmla="*/ 368 h 496"/>
                <a:gd name="T8" fmla="*/ 154 w 501"/>
                <a:gd name="T9" fmla="*/ 0 h 496"/>
                <a:gd name="T10" fmla="*/ 0 w 501"/>
                <a:gd name="T11" fmla="*/ 0 h 496"/>
                <a:gd name="T12" fmla="*/ 0 w 501"/>
                <a:gd name="T13" fmla="*/ 496 h 496"/>
                <a:gd name="T14" fmla="*/ 0 w 501"/>
                <a:gd name="T15" fmla="*/ 496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01" h="496">
                  <a:moveTo>
                    <a:pt x="0" y="496"/>
                  </a:moveTo>
                  <a:lnTo>
                    <a:pt x="501" y="496"/>
                  </a:lnTo>
                  <a:lnTo>
                    <a:pt x="501" y="368"/>
                  </a:lnTo>
                  <a:lnTo>
                    <a:pt x="154" y="368"/>
                  </a:lnTo>
                  <a:lnTo>
                    <a:pt x="154" y="0"/>
                  </a:lnTo>
                  <a:lnTo>
                    <a:pt x="0" y="0"/>
                  </a:lnTo>
                  <a:lnTo>
                    <a:pt x="0" y="496"/>
                  </a:lnTo>
                  <a:lnTo>
                    <a:pt x="0" y="49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25" name="Freeform 24"/>
            <p:cNvSpPr>
              <a:spLocks/>
            </p:cNvSpPr>
            <p:nvPr/>
          </p:nvSpPr>
          <p:spPr bwMode="black">
            <a:xfrm>
              <a:off x="4160134" y="-1110653"/>
              <a:ext cx="65755" cy="209068"/>
            </a:xfrm>
            <a:custGeom>
              <a:avLst/>
              <a:gdLst>
                <a:gd name="T0" fmla="*/ 0 w 156"/>
                <a:gd name="T1" fmla="*/ 496 h 496"/>
                <a:gd name="T2" fmla="*/ 156 w 156"/>
                <a:gd name="T3" fmla="*/ 496 h 496"/>
                <a:gd name="T4" fmla="*/ 156 w 156"/>
                <a:gd name="T5" fmla="*/ 0 h 496"/>
                <a:gd name="T6" fmla="*/ 0 w 156"/>
                <a:gd name="T7" fmla="*/ 0 h 496"/>
                <a:gd name="T8" fmla="*/ 0 w 156"/>
                <a:gd name="T9" fmla="*/ 496 h 496"/>
                <a:gd name="T10" fmla="*/ 0 w 156"/>
                <a:gd name="T11" fmla="*/ 496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6" h="496">
                  <a:moveTo>
                    <a:pt x="0" y="496"/>
                  </a:moveTo>
                  <a:lnTo>
                    <a:pt x="156" y="496"/>
                  </a:lnTo>
                  <a:lnTo>
                    <a:pt x="156" y="0"/>
                  </a:lnTo>
                  <a:lnTo>
                    <a:pt x="0" y="0"/>
                  </a:lnTo>
                  <a:lnTo>
                    <a:pt x="0" y="496"/>
                  </a:lnTo>
                  <a:lnTo>
                    <a:pt x="0" y="49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26" name="Freeform 25"/>
            <p:cNvSpPr>
              <a:spLocks noEditPoints="1"/>
            </p:cNvSpPr>
            <p:nvPr/>
          </p:nvSpPr>
          <p:spPr bwMode="black">
            <a:xfrm>
              <a:off x="4273519" y="-1110653"/>
              <a:ext cx="271873" cy="209068"/>
            </a:xfrm>
            <a:custGeom>
              <a:avLst/>
              <a:gdLst>
                <a:gd name="T0" fmla="*/ 0 w 273"/>
                <a:gd name="T1" fmla="*/ 210 h 210"/>
                <a:gd name="T2" fmla="*/ 208 w 273"/>
                <a:gd name="T3" fmla="*/ 210 h 210"/>
                <a:gd name="T4" fmla="*/ 273 w 273"/>
                <a:gd name="T5" fmla="*/ 154 h 210"/>
                <a:gd name="T6" fmla="*/ 234 w 273"/>
                <a:gd name="T7" fmla="*/ 104 h 210"/>
                <a:gd name="T8" fmla="*/ 234 w 273"/>
                <a:gd name="T9" fmla="*/ 103 h 210"/>
                <a:gd name="T10" fmla="*/ 265 w 273"/>
                <a:gd name="T11" fmla="*/ 55 h 210"/>
                <a:gd name="T12" fmla="*/ 188 w 273"/>
                <a:gd name="T13" fmla="*/ 0 h 210"/>
                <a:gd name="T14" fmla="*/ 0 w 273"/>
                <a:gd name="T15" fmla="*/ 0 h 210"/>
                <a:gd name="T16" fmla="*/ 0 w 273"/>
                <a:gd name="T17" fmla="*/ 210 h 210"/>
                <a:gd name="T18" fmla="*/ 65 w 273"/>
                <a:gd name="T19" fmla="*/ 127 h 210"/>
                <a:gd name="T20" fmla="*/ 182 w 273"/>
                <a:gd name="T21" fmla="*/ 127 h 210"/>
                <a:gd name="T22" fmla="*/ 206 w 273"/>
                <a:gd name="T23" fmla="*/ 144 h 210"/>
                <a:gd name="T24" fmla="*/ 182 w 273"/>
                <a:gd name="T25" fmla="*/ 160 h 210"/>
                <a:gd name="T26" fmla="*/ 65 w 273"/>
                <a:gd name="T27" fmla="*/ 160 h 210"/>
                <a:gd name="T28" fmla="*/ 65 w 273"/>
                <a:gd name="T29" fmla="*/ 127 h 210"/>
                <a:gd name="T30" fmla="*/ 65 w 273"/>
                <a:gd name="T31" fmla="*/ 50 h 210"/>
                <a:gd name="T32" fmla="*/ 181 w 273"/>
                <a:gd name="T33" fmla="*/ 50 h 210"/>
                <a:gd name="T34" fmla="*/ 200 w 273"/>
                <a:gd name="T35" fmla="*/ 67 h 210"/>
                <a:gd name="T36" fmla="*/ 181 w 273"/>
                <a:gd name="T37" fmla="*/ 83 h 210"/>
                <a:gd name="T38" fmla="*/ 65 w 273"/>
                <a:gd name="T39" fmla="*/ 83 h 210"/>
                <a:gd name="T40" fmla="*/ 65 w 273"/>
                <a:gd name="T41" fmla="*/ 5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73" h="210">
                  <a:moveTo>
                    <a:pt x="0" y="210"/>
                  </a:moveTo>
                  <a:cubicBezTo>
                    <a:pt x="208" y="210"/>
                    <a:pt x="208" y="210"/>
                    <a:pt x="208" y="210"/>
                  </a:cubicBezTo>
                  <a:cubicBezTo>
                    <a:pt x="245" y="210"/>
                    <a:pt x="273" y="200"/>
                    <a:pt x="273" y="154"/>
                  </a:cubicBezTo>
                  <a:cubicBezTo>
                    <a:pt x="273" y="123"/>
                    <a:pt x="262" y="108"/>
                    <a:pt x="234" y="104"/>
                  </a:cubicBezTo>
                  <a:cubicBezTo>
                    <a:pt x="234" y="103"/>
                    <a:pt x="234" y="103"/>
                    <a:pt x="234" y="103"/>
                  </a:cubicBezTo>
                  <a:cubicBezTo>
                    <a:pt x="252" y="98"/>
                    <a:pt x="265" y="91"/>
                    <a:pt x="265" y="55"/>
                  </a:cubicBezTo>
                  <a:cubicBezTo>
                    <a:pt x="265" y="14"/>
                    <a:pt x="240" y="0"/>
                    <a:pt x="18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10"/>
                    <a:pt x="0" y="210"/>
                    <a:pt x="0" y="210"/>
                  </a:cubicBezTo>
                  <a:close/>
                  <a:moveTo>
                    <a:pt x="65" y="127"/>
                  </a:moveTo>
                  <a:cubicBezTo>
                    <a:pt x="182" y="127"/>
                    <a:pt x="182" y="127"/>
                    <a:pt x="182" y="127"/>
                  </a:cubicBezTo>
                  <a:cubicBezTo>
                    <a:pt x="196" y="127"/>
                    <a:pt x="206" y="130"/>
                    <a:pt x="206" y="144"/>
                  </a:cubicBezTo>
                  <a:cubicBezTo>
                    <a:pt x="206" y="156"/>
                    <a:pt x="196" y="160"/>
                    <a:pt x="182" y="160"/>
                  </a:cubicBezTo>
                  <a:cubicBezTo>
                    <a:pt x="65" y="160"/>
                    <a:pt x="65" y="160"/>
                    <a:pt x="65" y="160"/>
                  </a:cubicBezTo>
                  <a:cubicBezTo>
                    <a:pt x="65" y="127"/>
                    <a:pt x="65" y="127"/>
                    <a:pt x="65" y="127"/>
                  </a:cubicBezTo>
                  <a:close/>
                  <a:moveTo>
                    <a:pt x="65" y="50"/>
                  </a:moveTo>
                  <a:cubicBezTo>
                    <a:pt x="181" y="50"/>
                    <a:pt x="181" y="50"/>
                    <a:pt x="181" y="50"/>
                  </a:cubicBezTo>
                  <a:cubicBezTo>
                    <a:pt x="193" y="50"/>
                    <a:pt x="200" y="55"/>
                    <a:pt x="200" y="67"/>
                  </a:cubicBezTo>
                  <a:cubicBezTo>
                    <a:pt x="200" y="79"/>
                    <a:pt x="193" y="83"/>
                    <a:pt x="181" y="83"/>
                  </a:cubicBezTo>
                  <a:cubicBezTo>
                    <a:pt x="65" y="83"/>
                    <a:pt x="65" y="83"/>
                    <a:pt x="65" y="83"/>
                  </a:cubicBezTo>
                  <a:cubicBezTo>
                    <a:pt x="65" y="50"/>
                    <a:pt x="65" y="50"/>
                    <a:pt x="65" y="5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27" name="Freeform 26"/>
            <p:cNvSpPr>
              <a:spLocks/>
            </p:cNvSpPr>
            <p:nvPr/>
          </p:nvSpPr>
          <p:spPr bwMode="black">
            <a:xfrm>
              <a:off x="4584171" y="-1110653"/>
              <a:ext cx="268079" cy="211176"/>
            </a:xfrm>
            <a:custGeom>
              <a:avLst/>
              <a:gdLst>
                <a:gd name="T0" fmla="*/ 0 w 269"/>
                <a:gd name="T1" fmla="*/ 135 h 212"/>
                <a:gd name="T2" fmla="*/ 88 w 269"/>
                <a:gd name="T3" fmla="*/ 212 h 212"/>
                <a:gd name="T4" fmla="*/ 181 w 269"/>
                <a:gd name="T5" fmla="*/ 212 h 212"/>
                <a:gd name="T6" fmla="*/ 269 w 269"/>
                <a:gd name="T7" fmla="*/ 135 h 212"/>
                <a:gd name="T8" fmla="*/ 269 w 269"/>
                <a:gd name="T9" fmla="*/ 0 h 212"/>
                <a:gd name="T10" fmla="*/ 203 w 269"/>
                <a:gd name="T11" fmla="*/ 0 h 212"/>
                <a:gd name="T12" fmla="*/ 203 w 269"/>
                <a:gd name="T13" fmla="*/ 121 h 212"/>
                <a:gd name="T14" fmla="*/ 167 w 269"/>
                <a:gd name="T15" fmla="*/ 158 h 212"/>
                <a:gd name="T16" fmla="*/ 102 w 269"/>
                <a:gd name="T17" fmla="*/ 158 h 212"/>
                <a:gd name="T18" fmla="*/ 66 w 269"/>
                <a:gd name="T19" fmla="*/ 121 h 212"/>
                <a:gd name="T20" fmla="*/ 66 w 269"/>
                <a:gd name="T21" fmla="*/ 0 h 212"/>
                <a:gd name="T22" fmla="*/ 0 w 269"/>
                <a:gd name="T23" fmla="*/ 0 h 212"/>
                <a:gd name="T24" fmla="*/ 0 w 269"/>
                <a:gd name="T25" fmla="*/ 135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69" h="212">
                  <a:moveTo>
                    <a:pt x="0" y="135"/>
                  </a:moveTo>
                  <a:cubicBezTo>
                    <a:pt x="0" y="187"/>
                    <a:pt x="28" y="212"/>
                    <a:pt x="88" y="212"/>
                  </a:cubicBezTo>
                  <a:cubicBezTo>
                    <a:pt x="181" y="212"/>
                    <a:pt x="181" y="212"/>
                    <a:pt x="181" y="212"/>
                  </a:cubicBezTo>
                  <a:cubicBezTo>
                    <a:pt x="241" y="212"/>
                    <a:pt x="269" y="187"/>
                    <a:pt x="269" y="135"/>
                  </a:cubicBezTo>
                  <a:cubicBezTo>
                    <a:pt x="269" y="0"/>
                    <a:pt x="269" y="0"/>
                    <a:pt x="269" y="0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203" y="121"/>
                    <a:pt x="203" y="121"/>
                    <a:pt x="203" y="121"/>
                  </a:cubicBezTo>
                  <a:cubicBezTo>
                    <a:pt x="203" y="148"/>
                    <a:pt x="194" y="158"/>
                    <a:pt x="167" y="158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75" y="158"/>
                    <a:pt x="66" y="148"/>
                    <a:pt x="66" y="121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35"/>
                    <a:pt x="0" y="135"/>
                    <a:pt x="0" y="1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28" name="Freeform 27"/>
            <p:cNvSpPr>
              <a:spLocks noEditPoints="1"/>
            </p:cNvSpPr>
            <p:nvPr/>
          </p:nvSpPr>
          <p:spPr bwMode="black">
            <a:xfrm>
              <a:off x="4896086" y="-1110653"/>
              <a:ext cx="259649" cy="209068"/>
            </a:xfrm>
            <a:custGeom>
              <a:avLst/>
              <a:gdLst>
                <a:gd name="T0" fmla="*/ 65 w 261"/>
                <a:gd name="T1" fmla="*/ 52 h 210"/>
                <a:gd name="T2" fmla="*/ 168 w 261"/>
                <a:gd name="T3" fmla="*/ 52 h 210"/>
                <a:gd name="T4" fmla="*/ 198 w 261"/>
                <a:gd name="T5" fmla="*/ 74 h 210"/>
                <a:gd name="T6" fmla="*/ 198 w 261"/>
                <a:gd name="T7" fmla="*/ 81 h 210"/>
                <a:gd name="T8" fmla="*/ 173 w 261"/>
                <a:gd name="T9" fmla="*/ 103 h 210"/>
                <a:gd name="T10" fmla="*/ 65 w 261"/>
                <a:gd name="T11" fmla="*/ 103 h 210"/>
                <a:gd name="T12" fmla="*/ 65 w 261"/>
                <a:gd name="T13" fmla="*/ 52 h 210"/>
                <a:gd name="T14" fmla="*/ 0 w 261"/>
                <a:gd name="T15" fmla="*/ 210 h 210"/>
                <a:gd name="T16" fmla="*/ 65 w 261"/>
                <a:gd name="T17" fmla="*/ 210 h 210"/>
                <a:gd name="T18" fmla="*/ 65 w 261"/>
                <a:gd name="T19" fmla="*/ 155 h 210"/>
                <a:gd name="T20" fmla="*/ 168 w 261"/>
                <a:gd name="T21" fmla="*/ 155 h 210"/>
                <a:gd name="T22" fmla="*/ 195 w 261"/>
                <a:gd name="T23" fmla="*/ 185 h 210"/>
                <a:gd name="T24" fmla="*/ 195 w 261"/>
                <a:gd name="T25" fmla="*/ 210 h 210"/>
                <a:gd name="T26" fmla="*/ 260 w 261"/>
                <a:gd name="T27" fmla="*/ 210 h 210"/>
                <a:gd name="T28" fmla="*/ 260 w 261"/>
                <a:gd name="T29" fmla="*/ 174 h 210"/>
                <a:gd name="T30" fmla="*/ 225 w 261"/>
                <a:gd name="T31" fmla="*/ 128 h 210"/>
                <a:gd name="T32" fmla="*/ 225 w 261"/>
                <a:gd name="T33" fmla="*/ 127 h 210"/>
                <a:gd name="T34" fmla="*/ 261 w 261"/>
                <a:gd name="T35" fmla="*/ 76 h 210"/>
                <a:gd name="T36" fmla="*/ 261 w 261"/>
                <a:gd name="T37" fmla="*/ 62 h 210"/>
                <a:gd name="T38" fmla="*/ 197 w 261"/>
                <a:gd name="T39" fmla="*/ 0 h 210"/>
                <a:gd name="T40" fmla="*/ 0 w 261"/>
                <a:gd name="T41" fmla="*/ 0 h 210"/>
                <a:gd name="T42" fmla="*/ 0 w 261"/>
                <a:gd name="T43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61" h="210">
                  <a:moveTo>
                    <a:pt x="65" y="52"/>
                  </a:moveTo>
                  <a:cubicBezTo>
                    <a:pt x="168" y="52"/>
                    <a:pt x="168" y="52"/>
                    <a:pt x="168" y="52"/>
                  </a:cubicBezTo>
                  <a:cubicBezTo>
                    <a:pt x="188" y="52"/>
                    <a:pt x="198" y="56"/>
                    <a:pt x="198" y="74"/>
                  </a:cubicBezTo>
                  <a:cubicBezTo>
                    <a:pt x="198" y="81"/>
                    <a:pt x="198" y="81"/>
                    <a:pt x="198" y="81"/>
                  </a:cubicBezTo>
                  <a:cubicBezTo>
                    <a:pt x="198" y="96"/>
                    <a:pt x="191" y="103"/>
                    <a:pt x="173" y="103"/>
                  </a:cubicBezTo>
                  <a:cubicBezTo>
                    <a:pt x="65" y="103"/>
                    <a:pt x="65" y="103"/>
                    <a:pt x="65" y="103"/>
                  </a:cubicBezTo>
                  <a:cubicBezTo>
                    <a:pt x="65" y="52"/>
                    <a:pt x="65" y="52"/>
                    <a:pt x="65" y="52"/>
                  </a:cubicBezTo>
                  <a:close/>
                  <a:moveTo>
                    <a:pt x="0" y="210"/>
                  </a:moveTo>
                  <a:cubicBezTo>
                    <a:pt x="65" y="210"/>
                    <a:pt x="65" y="210"/>
                    <a:pt x="65" y="210"/>
                  </a:cubicBezTo>
                  <a:cubicBezTo>
                    <a:pt x="65" y="155"/>
                    <a:pt x="65" y="155"/>
                    <a:pt x="65" y="155"/>
                  </a:cubicBezTo>
                  <a:cubicBezTo>
                    <a:pt x="168" y="155"/>
                    <a:pt x="168" y="155"/>
                    <a:pt x="168" y="155"/>
                  </a:cubicBezTo>
                  <a:cubicBezTo>
                    <a:pt x="188" y="155"/>
                    <a:pt x="195" y="163"/>
                    <a:pt x="195" y="185"/>
                  </a:cubicBezTo>
                  <a:cubicBezTo>
                    <a:pt x="195" y="210"/>
                    <a:pt x="195" y="210"/>
                    <a:pt x="195" y="210"/>
                  </a:cubicBezTo>
                  <a:cubicBezTo>
                    <a:pt x="260" y="210"/>
                    <a:pt x="260" y="210"/>
                    <a:pt x="260" y="210"/>
                  </a:cubicBezTo>
                  <a:cubicBezTo>
                    <a:pt x="260" y="174"/>
                    <a:pt x="260" y="174"/>
                    <a:pt x="260" y="174"/>
                  </a:cubicBezTo>
                  <a:cubicBezTo>
                    <a:pt x="260" y="140"/>
                    <a:pt x="244" y="131"/>
                    <a:pt x="225" y="128"/>
                  </a:cubicBezTo>
                  <a:cubicBezTo>
                    <a:pt x="225" y="127"/>
                    <a:pt x="225" y="127"/>
                    <a:pt x="225" y="127"/>
                  </a:cubicBezTo>
                  <a:cubicBezTo>
                    <a:pt x="255" y="120"/>
                    <a:pt x="261" y="104"/>
                    <a:pt x="261" y="76"/>
                  </a:cubicBezTo>
                  <a:cubicBezTo>
                    <a:pt x="261" y="62"/>
                    <a:pt x="261" y="62"/>
                    <a:pt x="261" y="62"/>
                  </a:cubicBezTo>
                  <a:cubicBezTo>
                    <a:pt x="261" y="25"/>
                    <a:pt x="248" y="0"/>
                    <a:pt x="19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10"/>
                    <a:pt x="0" y="210"/>
                    <a:pt x="0" y="2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29" name="Freeform 28"/>
            <p:cNvSpPr>
              <a:spLocks/>
            </p:cNvSpPr>
            <p:nvPr/>
          </p:nvSpPr>
          <p:spPr bwMode="black">
            <a:xfrm>
              <a:off x="5184819" y="-1110653"/>
              <a:ext cx="247847" cy="209068"/>
            </a:xfrm>
            <a:custGeom>
              <a:avLst/>
              <a:gdLst>
                <a:gd name="T0" fmla="*/ 0 w 588"/>
                <a:gd name="T1" fmla="*/ 123 h 496"/>
                <a:gd name="T2" fmla="*/ 217 w 588"/>
                <a:gd name="T3" fmla="*/ 123 h 496"/>
                <a:gd name="T4" fmla="*/ 217 w 588"/>
                <a:gd name="T5" fmla="*/ 496 h 496"/>
                <a:gd name="T6" fmla="*/ 371 w 588"/>
                <a:gd name="T7" fmla="*/ 496 h 496"/>
                <a:gd name="T8" fmla="*/ 371 w 588"/>
                <a:gd name="T9" fmla="*/ 123 h 496"/>
                <a:gd name="T10" fmla="*/ 588 w 588"/>
                <a:gd name="T11" fmla="*/ 123 h 496"/>
                <a:gd name="T12" fmla="*/ 588 w 588"/>
                <a:gd name="T13" fmla="*/ 0 h 496"/>
                <a:gd name="T14" fmla="*/ 0 w 588"/>
                <a:gd name="T15" fmla="*/ 0 h 496"/>
                <a:gd name="T16" fmla="*/ 0 w 588"/>
                <a:gd name="T17" fmla="*/ 123 h 496"/>
                <a:gd name="T18" fmla="*/ 0 w 588"/>
                <a:gd name="T19" fmla="*/ 123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88" h="496">
                  <a:moveTo>
                    <a:pt x="0" y="123"/>
                  </a:moveTo>
                  <a:lnTo>
                    <a:pt x="217" y="123"/>
                  </a:lnTo>
                  <a:lnTo>
                    <a:pt x="217" y="496"/>
                  </a:lnTo>
                  <a:lnTo>
                    <a:pt x="371" y="496"/>
                  </a:lnTo>
                  <a:lnTo>
                    <a:pt x="371" y="123"/>
                  </a:lnTo>
                  <a:lnTo>
                    <a:pt x="588" y="123"/>
                  </a:lnTo>
                  <a:lnTo>
                    <a:pt x="588" y="0"/>
                  </a:lnTo>
                  <a:lnTo>
                    <a:pt x="0" y="0"/>
                  </a:lnTo>
                  <a:lnTo>
                    <a:pt x="0" y="123"/>
                  </a:lnTo>
                  <a:lnTo>
                    <a:pt x="0" y="12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30" name="Freeform 29"/>
            <p:cNvSpPr>
              <a:spLocks noEditPoints="1"/>
            </p:cNvSpPr>
            <p:nvPr/>
          </p:nvSpPr>
          <p:spPr bwMode="black">
            <a:xfrm>
              <a:off x="5456692" y="-1112761"/>
              <a:ext cx="290419" cy="213283"/>
            </a:xfrm>
            <a:custGeom>
              <a:avLst/>
              <a:gdLst>
                <a:gd name="T0" fmla="*/ 0 w 292"/>
                <a:gd name="T1" fmla="*/ 138 h 214"/>
                <a:gd name="T2" fmla="*/ 94 w 292"/>
                <a:gd name="T3" fmla="*/ 214 h 214"/>
                <a:gd name="T4" fmla="*/ 198 w 292"/>
                <a:gd name="T5" fmla="*/ 214 h 214"/>
                <a:gd name="T6" fmla="*/ 292 w 292"/>
                <a:gd name="T7" fmla="*/ 138 h 214"/>
                <a:gd name="T8" fmla="*/ 292 w 292"/>
                <a:gd name="T9" fmla="*/ 76 h 214"/>
                <a:gd name="T10" fmla="*/ 198 w 292"/>
                <a:gd name="T11" fmla="*/ 0 h 214"/>
                <a:gd name="T12" fmla="*/ 94 w 292"/>
                <a:gd name="T13" fmla="*/ 0 h 214"/>
                <a:gd name="T14" fmla="*/ 0 w 292"/>
                <a:gd name="T15" fmla="*/ 76 h 214"/>
                <a:gd name="T16" fmla="*/ 0 w 292"/>
                <a:gd name="T17" fmla="*/ 138 h 214"/>
                <a:gd name="T18" fmla="*/ 67 w 292"/>
                <a:gd name="T19" fmla="*/ 96 h 214"/>
                <a:gd name="T20" fmla="*/ 108 w 292"/>
                <a:gd name="T21" fmla="*/ 54 h 214"/>
                <a:gd name="T22" fmla="*/ 184 w 292"/>
                <a:gd name="T23" fmla="*/ 54 h 214"/>
                <a:gd name="T24" fmla="*/ 225 w 292"/>
                <a:gd name="T25" fmla="*/ 96 h 214"/>
                <a:gd name="T26" fmla="*/ 225 w 292"/>
                <a:gd name="T27" fmla="*/ 118 h 214"/>
                <a:gd name="T28" fmla="*/ 188 w 292"/>
                <a:gd name="T29" fmla="*/ 160 h 214"/>
                <a:gd name="T30" fmla="*/ 104 w 292"/>
                <a:gd name="T31" fmla="*/ 160 h 214"/>
                <a:gd name="T32" fmla="*/ 67 w 292"/>
                <a:gd name="T33" fmla="*/ 118 h 214"/>
                <a:gd name="T34" fmla="*/ 67 w 292"/>
                <a:gd name="T35" fmla="*/ 96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92" h="214">
                  <a:moveTo>
                    <a:pt x="0" y="138"/>
                  </a:moveTo>
                  <a:cubicBezTo>
                    <a:pt x="0" y="200"/>
                    <a:pt x="35" y="214"/>
                    <a:pt x="94" y="214"/>
                  </a:cubicBezTo>
                  <a:cubicBezTo>
                    <a:pt x="198" y="214"/>
                    <a:pt x="198" y="214"/>
                    <a:pt x="198" y="214"/>
                  </a:cubicBezTo>
                  <a:cubicBezTo>
                    <a:pt x="257" y="214"/>
                    <a:pt x="292" y="200"/>
                    <a:pt x="292" y="138"/>
                  </a:cubicBezTo>
                  <a:cubicBezTo>
                    <a:pt x="292" y="76"/>
                    <a:pt x="292" y="76"/>
                    <a:pt x="292" y="76"/>
                  </a:cubicBezTo>
                  <a:cubicBezTo>
                    <a:pt x="292" y="14"/>
                    <a:pt x="257" y="0"/>
                    <a:pt x="198" y="0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35" y="0"/>
                    <a:pt x="0" y="14"/>
                    <a:pt x="0" y="76"/>
                  </a:cubicBezTo>
                  <a:cubicBezTo>
                    <a:pt x="0" y="138"/>
                    <a:pt x="0" y="138"/>
                    <a:pt x="0" y="138"/>
                  </a:cubicBezTo>
                  <a:close/>
                  <a:moveTo>
                    <a:pt x="67" y="96"/>
                  </a:moveTo>
                  <a:cubicBezTo>
                    <a:pt x="67" y="70"/>
                    <a:pt x="73" y="54"/>
                    <a:pt x="108" y="54"/>
                  </a:cubicBezTo>
                  <a:cubicBezTo>
                    <a:pt x="184" y="54"/>
                    <a:pt x="184" y="54"/>
                    <a:pt x="184" y="54"/>
                  </a:cubicBezTo>
                  <a:cubicBezTo>
                    <a:pt x="219" y="54"/>
                    <a:pt x="225" y="70"/>
                    <a:pt x="225" y="96"/>
                  </a:cubicBezTo>
                  <a:cubicBezTo>
                    <a:pt x="225" y="118"/>
                    <a:pt x="225" y="118"/>
                    <a:pt x="225" y="118"/>
                  </a:cubicBezTo>
                  <a:cubicBezTo>
                    <a:pt x="225" y="149"/>
                    <a:pt x="219" y="160"/>
                    <a:pt x="188" y="160"/>
                  </a:cubicBezTo>
                  <a:cubicBezTo>
                    <a:pt x="104" y="160"/>
                    <a:pt x="104" y="160"/>
                    <a:pt x="104" y="160"/>
                  </a:cubicBezTo>
                  <a:cubicBezTo>
                    <a:pt x="73" y="160"/>
                    <a:pt x="67" y="149"/>
                    <a:pt x="67" y="118"/>
                  </a:cubicBezTo>
                  <a:cubicBezTo>
                    <a:pt x="67" y="96"/>
                    <a:pt x="67" y="96"/>
                    <a:pt x="67" y="9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</p:grpSp>
      <p:sp>
        <p:nvSpPr>
          <p:cNvPr id="33" name="Footer Placeholder 4"/>
          <p:cNvSpPr txBox="1">
            <a:spLocks/>
          </p:cNvSpPr>
          <p:nvPr/>
        </p:nvSpPr>
        <p:spPr>
          <a:xfrm>
            <a:off x="515810" y="6513860"/>
            <a:ext cx="130324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>
              <a:defRPr sz="6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marL="0" indent="0">
              <a:buClr>
                <a:schemeClr val="accent1"/>
              </a:buClr>
              <a:buFont typeface="Wingdings" panose="05000000000000000000" pitchFamily="2" charset="2"/>
              <a:buNone/>
            </a:pPr>
            <a:r>
              <a:rPr lang="en-US" sz="800" b="0" dirty="0">
                <a:solidFill>
                  <a:schemeClr val="accent2"/>
                </a:solidFill>
              </a:rPr>
              <a:t>FOR INTERNAL USE ONLY</a:t>
            </a:r>
          </a:p>
        </p:txBody>
      </p:sp>
    </p:spTree>
    <p:extLst>
      <p:ext uri="{BB962C8B-B14F-4D97-AF65-F5344CB8AC3E}">
        <p14:creationId xmlns:p14="http://schemas.microsoft.com/office/powerpoint/2010/main" val="288162376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289" y="395288"/>
            <a:ext cx="11404600" cy="849312"/>
          </a:xfrm>
        </p:spPr>
        <p:txBody>
          <a:bodyPr anchor="t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395289" y="1296991"/>
            <a:ext cx="11404600" cy="4891087"/>
          </a:xfrm>
        </p:spPr>
        <p:txBody>
          <a:bodyPr/>
          <a:lstStyle>
            <a:lvl1pPr marL="228531" indent="-228531">
              <a:spcBef>
                <a:spcPts val="3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199">
                <a:solidFill>
                  <a:schemeClr val="tx1"/>
                </a:solidFill>
              </a:defRPr>
            </a:lvl1pPr>
            <a:lvl2pPr marL="517370" indent="-228531">
              <a:spcBef>
                <a:spcPts val="300"/>
              </a:spcBef>
              <a:spcAft>
                <a:spcPts val="600"/>
              </a:spcAft>
              <a:buClr>
                <a:schemeClr val="tx2">
                  <a:lumMod val="50000"/>
                </a:schemeClr>
              </a:buClr>
              <a:buFont typeface="Wingdings" panose="05000000000000000000" pitchFamily="2" charset="2"/>
              <a:buChar char="§"/>
              <a:defRPr sz="2199">
                <a:solidFill>
                  <a:schemeClr val="tx1"/>
                </a:solidFill>
              </a:defRPr>
            </a:lvl2pPr>
            <a:lvl3pPr marL="745901" indent="-169812">
              <a:spcBef>
                <a:spcPts val="300"/>
              </a:spcBef>
              <a:spcAft>
                <a:spcPts val="600"/>
              </a:spcAft>
              <a:buClr>
                <a:schemeClr val="tx2">
                  <a:lumMod val="50000"/>
                </a:schemeClr>
              </a:buClr>
              <a:buFont typeface="Arial" panose="020B0604020202020204" pitchFamily="34" charset="0"/>
              <a:buChar char="»"/>
              <a:defRPr sz="1999">
                <a:solidFill>
                  <a:schemeClr val="tx1"/>
                </a:solidFill>
              </a:defRPr>
            </a:lvl3pPr>
            <a:lvl4pPr marL="1314056" indent="-231705">
              <a:spcBef>
                <a:spcPts val="300"/>
              </a:spcBef>
              <a:spcAft>
                <a:spcPts val="600"/>
              </a:spcAft>
              <a:buClr>
                <a:schemeClr val="tx2">
                  <a:lumMod val="50000"/>
                </a:schemeClr>
              </a:buClr>
              <a:defRPr sz="1799">
                <a:solidFill>
                  <a:schemeClr val="tx1"/>
                </a:solidFill>
              </a:defRPr>
            </a:lvl4pPr>
            <a:lvl5pPr marL="1596546" indent="-220597">
              <a:spcBef>
                <a:spcPts val="300"/>
              </a:spcBef>
              <a:spcAft>
                <a:spcPts val="600"/>
              </a:spcAft>
              <a:buClr>
                <a:schemeClr val="tx2">
                  <a:lumMod val="50000"/>
                </a:schemeClr>
              </a:buClr>
              <a:defRPr sz="1799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98330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289" y="395288"/>
            <a:ext cx="11404600" cy="84931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95289" y="1296991"/>
            <a:ext cx="5676899" cy="4891087"/>
          </a:xfrm>
        </p:spPr>
        <p:txBody>
          <a:bodyPr>
            <a:normAutofit/>
          </a:bodyPr>
          <a:lstStyle>
            <a:lvl1pPr marL="228531" indent="-228531">
              <a:spcBef>
                <a:spcPts val="3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199">
                <a:solidFill>
                  <a:schemeClr val="tx1"/>
                </a:solidFill>
              </a:defRPr>
            </a:lvl1pPr>
            <a:lvl2pPr marL="517370" indent="-228531">
              <a:spcBef>
                <a:spcPts val="300"/>
              </a:spcBef>
              <a:spcAft>
                <a:spcPts val="600"/>
              </a:spcAft>
              <a:buClr>
                <a:schemeClr val="tx2">
                  <a:lumMod val="50000"/>
                </a:schemeClr>
              </a:buClr>
              <a:defRPr sz="2199">
                <a:solidFill>
                  <a:schemeClr val="tx1"/>
                </a:solidFill>
              </a:defRPr>
            </a:lvl2pPr>
            <a:lvl3pPr marL="745901" indent="-169812">
              <a:spcBef>
                <a:spcPts val="300"/>
              </a:spcBef>
              <a:spcAft>
                <a:spcPts val="600"/>
              </a:spcAft>
              <a:buClr>
                <a:schemeClr val="tx2">
                  <a:lumMod val="50000"/>
                </a:schemeClr>
              </a:buClr>
              <a:buFont typeface="Arial" panose="020B0604020202020204" pitchFamily="34" charset="0"/>
              <a:buChar char="»"/>
              <a:defRPr sz="1999">
                <a:solidFill>
                  <a:schemeClr val="tx1"/>
                </a:solidFill>
              </a:defRPr>
            </a:lvl3pPr>
            <a:lvl4pPr marL="1314056" indent="-231705">
              <a:spcBef>
                <a:spcPts val="300"/>
              </a:spcBef>
              <a:spcAft>
                <a:spcPts val="600"/>
              </a:spcAft>
              <a:buClr>
                <a:schemeClr val="tx2">
                  <a:lumMod val="50000"/>
                </a:schemeClr>
              </a:buClr>
              <a:defRPr sz="1799">
                <a:solidFill>
                  <a:schemeClr val="tx1"/>
                </a:solidFill>
              </a:defRPr>
            </a:lvl4pPr>
            <a:lvl5pPr marL="1599720" indent="-223771">
              <a:spcBef>
                <a:spcPts val="300"/>
              </a:spcBef>
              <a:spcAft>
                <a:spcPts val="600"/>
              </a:spcAft>
              <a:buClr>
                <a:schemeClr val="tx2">
                  <a:lumMod val="50000"/>
                </a:schemeClr>
              </a:buClr>
              <a:defRPr sz="1799">
                <a:solidFill>
                  <a:schemeClr val="tx1"/>
                </a:solidFill>
              </a:defRPr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19814" y="1296991"/>
            <a:ext cx="5680075" cy="4891087"/>
          </a:xfrm>
        </p:spPr>
        <p:txBody>
          <a:bodyPr>
            <a:normAutofit/>
          </a:bodyPr>
          <a:lstStyle>
            <a:lvl1pPr marL="228531" indent="-228531">
              <a:spcBef>
                <a:spcPts val="3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199">
                <a:solidFill>
                  <a:schemeClr val="tx1"/>
                </a:solidFill>
              </a:defRPr>
            </a:lvl1pPr>
            <a:lvl2pPr marL="517370" indent="-228531">
              <a:spcBef>
                <a:spcPts val="300"/>
              </a:spcBef>
              <a:spcAft>
                <a:spcPts val="600"/>
              </a:spcAft>
              <a:buClr>
                <a:schemeClr val="tx2">
                  <a:lumMod val="50000"/>
                </a:schemeClr>
              </a:buClr>
              <a:defRPr sz="2199">
                <a:solidFill>
                  <a:schemeClr val="tx1"/>
                </a:solidFill>
              </a:defRPr>
            </a:lvl2pPr>
            <a:lvl3pPr marL="914126" indent="-228531">
              <a:spcBef>
                <a:spcPts val="300"/>
              </a:spcBef>
              <a:spcAft>
                <a:spcPts val="600"/>
              </a:spcAft>
              <a:buClr>
                <a:schemeClr val="tx2">
                  <a:lumMod val="50000"/>
                </a:schemeClr>
              </a:buClr>
              <a:buFont typeface="Arial" panose="020B0604020202020204" pitchFamily="34" charset="0"/>
              <a:buChar char="»"/>
              <a:defRPr sz="1999">
                <a:solidFill>
                  <a:schemeClr val="tx1"/>
                </a:solidFill>
              </a:defRPr>
            </a:lvl3pPr>
            <a:lvl4pPr marL="1544175" indent="-230119">
              <a:spcBef>
                <a:spcPts val="300"/>
              </a:spcBef>
              <a:spcAft>
                <a:spcPts val="600"/>
              </a:spcAft>
              <a:buClr>
                <a:schemeClr val="tx2">
                  <a:lumMod val="50000"/>
                </a:schemeClr>
              </a:buClr>
              <a:defRPr sz="1799">
                <a:solidFill>
                  <a:schemeClr val="tx1"/>
                </a:solidFill>
              </a:defRPr>
            </a:lvl4pPr>
            <a:lvl5pPr marL="1888558" indent="-228531">
              <a:spcBef>
                <a:spcPts val="300"/>
              </a:spcBef>
              <a:spcAft>
                <a:spcPts val="600"/>
              </a:spcAft>
              <a:buClr>
                <a:schemeClr val="tx2">
                  <a:lumMod val="50000"/>
                </a:schemeClr>
              </a:buClr>
              <a:defRPr sz="1799">
                <a:solidFill>
                  <a:schemeClr val="tx1"/>
                </a:solidFill>
              </a:defRPr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5903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288" y="395288"/>
            <a:ext cx="11404600" cy="84931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95289" y="1296989"/>
            <a:ext cx="5676899" cy="4891087"/>
          </a:xfrm>
        </p:spPr>
        <p:txBody>
          <a:bodyPr>
            <a:normAutofit/>
          </a:bodyPr>
          <a:lstStyle>
            <a:lvl1pPr marL="228600" indent="-228600">
              <a:spcBef>
                <a:spcPts val="3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200">
                <a:solidFill>
                  <a:schemeClr val="bg1"/>
                </a:solidFill>
              </a:defRPr>
            </a:lvl1pPr>
            <a:lvl2pPr marL="517525" indent="-228600">
              <a:spcBef>
                <a:spcPts val="300"/>
              </a:spcBef>
              <a:spcAft>
                <a:spcPts val="600"/>
              </a:spcAft>
              <a:buClr>
                <a:schemeClr val="tx2"/>
              </a:buClr>
              <a:defRPr sz="2200">
                <a:solidFill>
                  <a:schemeClr val="bg1"/>
                </a:solidFill>
              </a:defRPr>
            </a:lvl2pPr>
            <a:lvl3pPr marL="746125" indent="-169863">
              <a:spcBef>
                <a:spcPts val="3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»"/>
              <a:defRPr sz="2000">
                <a:solidFill>
                  <a:schemeClr val="bg1"/>
                </a:solidFill>
              </a:defRPr>
            </a:lvl3pPr>
            <a:lvl4pPr marL="1314450" indent="-231775">
              <a:spcBef>
                <a:spcPts val="300"/>
              </a:spcBef>
              <a:spcAft>
                <a:spcPts val="600"/>
              </a:spcAft>
              <a:buClr>
                <a:schemeClr val="tx2"/>
              </a:buClr>
              <a:defRPr sz="1800">
                <a:solidFill>
                  <a:schemeClr val="bg1"/>
                </a:solidFill>
              </a:defRPr>
            </a:lvl4pPr>
            <a:lvl5pPr marL="1600200" indent="-223838">
              <a:spcBef>
                <a:spcPts val="300"/>
              </a:spcBef>
              <a:spcAft>
                <a:spcPts val="600"/>
              </a:spcAft>
              <a:buClr>
                <a:schemeClr val="tx2"/>
              </a:buCl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19813" y="1296989"/>
            <a:ext cx="5680075" cy="4891087"/>
          </a:xfrm>
        </p:spPr>
        <p:txBody>
          <a:bodyPr>
            <a:normAutofit/>
          </a:bodyPr>
          <a:lstStyle>
            <a:lvl1pPr marL="228600" indent="-228600">
              <a:spcBef>
                <a:spcPts val="3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200">
                <a:solidFill>
                  <a:schemeClr val="bg1"/>
                </a:solidFill>
              </a:defRPr>
            </a:lvl1pPr>
            <a:lvl2pPr marL="517525" indent="-228600">
              <a:spcBef>
                <a:spcPts val="300"/>
              </a:spcBef>
              <a:spcAft>
                <a:spcPts val="600"/>
              </a:spcAft>
              <a:buClr>
                <a:schemeClr val="tx2"/>
              </a:buClr>
              <a:defRPr sz="2200">
                <a:solidFill>
                  <a:schemeClr val="bg1"/>
                </a:solidFill>
              </a:defRPr>
            </a:lvl2pPr>
            <a:lvl3pPr marL="914400" indent="-228600">
              <a:spcBef>
                <a:spcPts val="3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»"/>
              <a:defRPr sz="2000">
                <a:solidFill>
                  <a:schemeClr val="bg1"/>
                </a:solidFill>
              </a:defRPr>
            </a:lvl3pPr>
            <a:lvl4pPr marL="1544638" indent="-230188">
              <a:spcBef>
                <a:spcPts val="300"/>
              </a:spcBef>
              <a:spcAft>
                <a:spcPts val="600"/>
              </a:spcAft>
              <a:buClr>
                <a:schemeClr val="tx2"/>
              </a:buClr>
              <a:defRPr sz="1800">
                <a:solidFill>
                  <a:schemeClr val="bg1"/>
                </a:solidFill>
              </a:defRPr>
            </a:lvl4pPr>
            <a:lvl5pPr marL="1889125" indent="-228600">
              <a:spcBef>
                <a:spcPts val="300"/>
              </a:spcBef>
              <a:spcAft>
                <a:spcPts val="600"/>
              </a:spcAft>
              <a:buClr>
                <a:schemeClr val="tx2"/>
              </a:buCl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Footnotes are 9pt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629481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289" y="395288"/>
            <a:ext cx="11404600" cy="84931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35861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07063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id Syst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9" name="Group 348"/>
          <p:cNvGrpSpPr/>
          <p:nvPr/>
        </p:nvGrpSpPr>
        <p:grpSpPr>
          <a:xfrm>
            <a:off x="393010" y="255584"/>
            <a:ext cx="11402807" cy="6072258"/>
            <a:chOff x="392826" y="255584"/>
            <a:chExt cx="11609268" cy="6072258"/>
          </a:xfrm>
          <a:solidFill>
            <a:schemeClr val="bg2"/>
          </a:solidFill>
        </p:grpSpPr>
        <p:grpSp>
          <p:nvGrpSpPr>
            <p:cNvPr id="350" name="Group 349"/>
            <p:cNvGrpSpPr/>
            <p:nvPr/>
          </p:nvGrpSpPr>
          <p:grpSpPr>
            <a:xfrm>
              <a:off x="392826" y="255584"/>
              <a:ext cx="8371762" cy="6072258"/>
              <a:chOff x="392826" y="265651"/>
              <a:chExt cx="8371762" cy="5634905"/>
            </a:xfrm>
            <a:grpFill/>
          </p:grpSpPr>
          <p:sp>
            <p:nvSpPr>
              <p:cNvPr id="482" name="Rectangle 481"/>
              <p:cNvSpPr/>
              <p:nvPr userDrawn="1"/>
            </p:nvSpPr>
            <p:spPr>
              <a:xfrm>
                <a:off x="393172" y="5272216"/>
                <a:ext cx="278120" cy="628340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199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83" name="Rectangle 482"/>
              <p:cNvSpPr/>
              <p:nvPr userDrawn="1"/>
            </p:nvSpPr>
            <p:spPr>
              <a:xfrm>
                <a:off x="716889" y="5272216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199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84" name="Rectangle 483"/>
              <p:cNvSpPr/>
              <p:nvPr userDrawn="1"/>
            </p:nvSpPr>
            <p:spPr>
              <a:xfrm>
                <a:off x="1040604" y="5272216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199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85" name="Rectangle 484"/>
              <p:cNvSpPr/>
              <p:nvPr userDrawn="1"/>
            </p:nvSpPr>
            <p:spPr>
              <a:xfrm>
                <a:off x="1364320" y="5272216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199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86" name="Rectangle 485"/>
              <p:cNvSpPr/>
              <p:nvPr userDrawn="1"/>
            </p:nvSpPr>
            <p:spPr>
              <a:xfrm>
                <a:off x="1688036" y="5272216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199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87" name="Rectangle 486"/>
              <p:cNvSpPr/>
              <p:nvPr userDrawn="1"/>
            </p:nvSpPr>
            <p:spPr>
              <a:xfrm>
                <a:off x="2011752" y="5272216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199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88" name="Rectangle 487"/>
              <p:cNvSpPr/>
              <p:nvPr userDrawn="1"/>
            </p:nvSpPr>
            <p:spPr>
              <a:xfrm>
                <a:off x="2335468" y="5272216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199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89" name="Rectangle 488"/>
              <p:cNvSpPr/>
              <p:nvPr userDrawn="1"/>
            </p:nvSpPr>
            <p:spPr>
              <a:xfrm>
                <a:off x="2659184" y="5272216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199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90" name="Rectangle 489"/>
              <p:cNvSpPr/>
              <p:nvPr userDrawn="1"/>
            </p:nvSpPr>
            <p:spPr>
              <a:xfrm>
                <a:off x="2982899" y="5272216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199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91" name="Rectangle 490"/>
              <p:cNvSpPr/>
              <p:nvPr userDrawn="1"/>
            </p:nvSpPr>
            <p:spPr>
              <a:xfrm>
                <a:off x="3306615" y="5272216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199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92" name="Rectangle 491"/>
              <p:cNvSpPr/>
              <p:nvPr userDrawn="1"/>
            </p:nvSpPr>
            <p:spPr>
              <a:xfrm>
                <a:off x="3630332" y="5272216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199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93" name="Rectangle 492"/>
              <p:cNvSpPr/>
              <p:nvPr userDrawn="1"/>
            </p:nvSpPr>
            <p:spPr>
              <a:xfrm>
                <a:off x="3954047" y="5272216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199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94" name="Rectangle 493"/>
              <p:cNvSpPr/>
              <p:nvPr userDrawn="1"/>
            </p:nvSpPr>
            <p:spPr>
              <a:xfrm>
                <a:off x="4925198" y="5272216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199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95" name="Rectangle 494"/>
              <p:cNvSpPr/>
              <p:nvPr userDrawn="1"/>
            </p:nvSpPr>
            <p:spPr>
              <a:xfrm>
                <a:off x="5248913" y="5272216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199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96" name="Rectangle 495"/>
              <p:cNvSpPr/>
              <p:nvPr userDrawn="1"/>
            </p:nvSpPr>
            <p:spPr>
              <a:xfrm>
                <a:off x="5572631" y="5272216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199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97" name="Rectangle 496"/>
              <p:cNvSpPr/>
              <p:nvPr userDrawn="1"/>
            </p:nvSpPr>
            <p:spPr>
              <a:xfrm>
                <a:off x="5896347" y="5272216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199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98" name="Rectangle 497"/>
              <p:cNvSpPr/>
              <p:nvPr userDrawn="1"/>
            </p:nvSpPr>
            <p:spPr>
              <a:xfrm>
                <a:off x="6220063" y="5272216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199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99" name="Rectangle 498"/>
              <p:cNvSpPr/>
              <p:nvPr userDrawn="1"/>
            </p:nvSpPr>
            <p:spPr>
              <a:xfrm>
                <a:off x="6543781" y="5272216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199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00" name="Rectangle 499"/>
              <p:cNvSpPr/>
              <p:nvPr userDrawn="1"/>
            </p:nvSpPr>
            <p:spPr>
              <a:xfrm>
                <a:off x="6867496" y="5272216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199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01" name="Rectangle 500"/>
              <p:cNvSpPr/>
              <p:nvPr userDrawn="1"/>
            </p:nvSpPr>
            <p:spPr>
              <a:xfrm>
                <a:off x="7191214" y="5272216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199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02" name="Rectangle 501"/>
              <p:cNvSpPr/>
              <p:nvPr userDrawn="1"/>
            </p:nvSpPr>
            <p:spPr>
              <a:xfrm>
                <a:off x="7514931" y="5272216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199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03" name="Rectangle 502"/>
              <p:cNvSpPr/>
              <p:nvPr userDrawn="1"/>
            </p:nvSpPr>
            <p:spPr>
              <a:xfrm>
                <a:off x="392826" y="4855003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199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04" name="Rectangle 503"/>
              <p:cNvSpPr/>
              <p:nvPr userDrawn="1"/>
            </p:nvSpPr>
            <p:spPr>
              <a:xfrm>
                <a:off x="716543" y="4855003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199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05" name="Rectangle 504"/>
              <p:cNvSpPr/>
              <p:nvPr userDrawn="1"/>
            </p:nvSpPr>
            <p:spPr>
              <a:xfrm>
                <a:off x="1040258" y="4855003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199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06" name="Rectangle 505"/>
              <p:cNvSpPr/>
              <p:nvPr userDrawn="1"/>
            </p:nvSpPr>
            <p:spPr>
              <a:xfrm>
                <a:off x="1363974" y="4855003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199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07" name="Rectangle 506"/>
              <p:cNvSpPr/>
              <p:nvPr userDrawn="1"/>
            </p:nvSpPr>
            <p:spPr>
              <a:xfrm>
                <a:off x="1687690" y="4855003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199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08" name="Rectangle 507"/>
              <p:cNvSpPr/>
              <p:nvPr userDrawn="1"/>
            </p:nvSpPr>
            <p:spPr>
              <a:xfrm>
                <a:off x="2011406" y="4855003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199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09" name="Rectangle 508"/>
              <p:cNvSpPr/>
              <p:nvPr userDrawn="1"/>
            </p:nvSpPr>
            <p:spPr>
              <a:xfrm>
                <a:off x="2335122" y="4855003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199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10" name="Rectangle 509"/>
              <p:cNvSpPr/>
              <p:nvPr userDrawn="1"/>
            </p:nvSpPr>
            <p:spPr>
              <a:xfrm>
                <a:off x="2658838" y="4855003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199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11" name="Rectangle 510"/>
              <p:cNvSpPr/>
              <p:nvPr userDrawn="1"/>
            </p:nvSpPr>
            <p:spPr>
              <a:xfrm>
                <a:off x="2982553" y="4855003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199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12" name="Rectangle 511"/>
              <p:cNvSpPr/>
              <p:nvPr userDrawn="1"/>
            </p:nvSpPr>
            <p:spPr>
              <a:xfrm>
                <a:off x="3306269" y="4855003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199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13" name="Rectangle 512"/>
              <p:cNvSpPr/>
              <p:nvPr userDrawn="1"/>
            </p:nvSpPr>
            <p:spPr>
              <a:xfrm>
                <a:off x="3629986" y="4855003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199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14" name="Rectangle 513"/>
              <p:cNvSpPr/>
              <p:nvPr userDrawn="1"/>
            </p:nvSpPr>
            <p:spPr>
              <a:xfrm>
                <a:off x="3953701" y="4855003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199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15" name="Rectangle 514"/>
              <p:cNvSpPr/>
              <p:nvPr userDrawn="1"/>
            </p:nvSpPr>
            <p:spPr>
              <a:xfrm>
                <a:off x="4924851" y="4855003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199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16" name="Rectangle 515"/>
              <p:cNvSpPr/>
              <p:nvPr userDrawn="1"/>
            </p:nvSpPr>
            <p:spPr>
              <a:xfrm>
                <a:off x="5248567" y="4855003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199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17" name="Rectangle 516"/>
              <p:cNvSpPr/>
              <p:nvPr userDrawn="1"/>
            </p:nvSpPr>
            <p:spPr>
              <a:xfrm>
                <a:off x="5572285" y="4855003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199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18" name="Rectangle 517"/>
              <p:cNvSpPr/>
              <p:nvPr userDrawn="1"/>
            </p:nvSpPr>
            <p:spPr>
              <a:xfrm>
                <a:off x="5896000" y="4855003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199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19" name="Rectangle 518"/>
              <p:cNvSpPr/>
              <p:nvPr userDrawn="1"/>
            </p:nvSpPr>
            <p:spPr>
              <a:xfrm>
                <a:off x="6219717" y="4855003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199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20" name="Rectangle 519"/>
              <p:cNvSpPr/>
              <p:nvPr userDrawn="1"/>
            </p:nvSpPr>
            <p:spPr>
              <a:xfrm>
                <a:off x="6543435" y="4855003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199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21" name="Rectangle 520"/>
              <p:cNvSpPr/>
              <p:nvPr userDrawn="1"/>
            </p:nvSpPr>
            <p:spPr>
              <a:xfrm>
                <a:off x="6867150" y="4855003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199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22" name="Rectangle 521"/>
              <p:cNvSpPr/>
              <p:nvPr userDrawn="1"/>
            </p:nvSpPr>
            <p:spPr>
              <a:xfrm>
                <a:off x="7190868" y="4855003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199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23" name="Rectangle 522"/>
              <p:cNvSpPr/>
              <p:nvPr userDrawn="1"/>
            </p:nvSpPr>
            <p:spPr>
              <a:xfrm>
                <a:off x="7514585" y="4855003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199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24" name="Rectangle 523"/>
              <p:cNvSpPr/>
              <p:nvPr userDrawn="1"/>
            </p:nvSpPr>
            <p:spPr>
              <a:xfrm>
                <a:off x="392826" y="4437789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199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25" name="Rectangle 524"/>
              <p:cNvSpPr/>
              <p:nvPr userDrawn="1"/>
            </p:nvSpPr>
            <p:spPr>
              <a:xfrm>
                <a:off x="716543" y="4437789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199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26" name="Rectangle 525"/>
              <p:cNvSpPr/>
              <p:nvPr userDrawn="1"/>
            </p:nvSpPr>
            <p:spPr>
              <a:xfrm>
                <a:off x="1040258" y="4437789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199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27" name="Rectangle 526"/>
              <p:cNvSpPr/>
              <p:nvPr userDrawn="1"/>
            </p:nvSpPr>
            <p:spPr>
              <a:xfrm>
                <a:off x="1363974" y="4437789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199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28" name="Rectangle 527"/>
              <p:cNvSpPr/>
              <p:nvPr userDrawn="1"/>
            </p:nvSpPr>
            <p:spPr>
              <a:xfrm>
                <a:off x="1687690" y="4437789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199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29" name="Rectangle 528"/>
              <p:cNvSpPr/>
              <p:nvPr userDrawn="1"/>
            </p:nvSpPr>
            <p:spPr>
              <a:xfrm>
                <a:off x="2011406" y="4437789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199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30" name="Rectangle 529"/>
              <p:cNvSpPr/>
              <p:nvPr userDrawn="1"/>
            </p:nvSpPr>
            <p:spPr>
              <a:xfrm>
                <a:off x="2335122" y="4437789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199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31" name="Rectangle 530"/>
              <p:cNvSpPr/>
              <p:nvPr userDrawn="1"/>
            </p:nvSpPr>
            <p:spPr>
              <a:xfrm>
                <a:off x="2658838" y="4437789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199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32" name="Rectangle 531"/>
              <p:cNvSpPr/>
              <p:nvPr userDrawn="1"/>
            </p:nvSpPr>
            <p:spPr>
              <a:xfrm>
                <a:off x="2982553" y="4437789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199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33" name="Rectangle 532"/>
              <p:cNvSpPr/>
              <p:nvPr userDrawn="1"/>
            </p:nvSpPr>
            <p:spPr>
              <a:xfrm>
                <a:off x="3306269" y="4437789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199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34" name="Rectangle 533"/>
              <p:cNvSpPr/>
              <p:nvPr userDrawn="1"/>
            </p:nvSpPr>
            <p:spPr>
              <a:xfrm>
                <a:off x="3629986" y="4437789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199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35" name="Rectangle 534"/>
              <p:cNvSpPr/>
              <p:nvPr userDrawn="1"/>
            </p:nvSpPr>
            <p:spPr>
              <a:xfrm>
                <a:off x="3953701" y="4437789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199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36" name="Rectangle 535"/>
              <p:cNvSpPr/>
              <p:nvPr userDrawn="1"/>
            </p:nvSpPr>
            <p:spPr>
              <a:xfrm>
                <a:off x="4924851" y="4437789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199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37" name="Rectangle 536"/>
              <p:cNvSpPr/>
              <p:nvPr userDrawn="1"/>
            </p:nvSpPr>
            <p:spPr>
              <a:xfrm>
                <a:off x="5248567" y="4437789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199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38" name="Rectangle 537"/>
              <p:cNvSpPr/>
              <p:nvPr userDrawn="1"/>
            </p:nvSpPr>
            <p:spPr>
              <a:xfrm>
                <a:off x="5572285" y="4437789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199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39" name="Rectangle 538"/>
              <p:cNvSpPr/>
              <p:nvPr userDrawn="1"/>
            </p:nvSpPr>
            <p:spPr>
              <a:xfrm>
                <a:off x="5896000" y="4437789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199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40" name="Rectangle 539"/>
              <p:cNvSpPr/>
              <p:nvPr userDrawn="1"/>
            </p:nvSpPr>
            <p:spPr>
              <a:xfrm>
                <a:off x="6219717" y="4437789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199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41" name="Rectangle 540"/>
              <p:cNvSpPr/>
              <p:nvPr userDrawn="1"/>
            </p:nvSpPr>
            <p:spPr>
              <a:xfrm>
                <a:off x="6543435" y="4437789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199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42" name="Rectangle 541"/>
              <p:cNvSpPr/>
              <p:nvPr userDrawn="1"/>
            </p:nvSpPr>
            <p:spPr>
              <a:xfrm>
                <a:off x="6867150" y="4437789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199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43" name="Rectangle 542"/>
              <p:cNvSpPr/>
              <p:nvPr userDrawn="1"/>
            </p:nvSpPr>
            <p:spPr>
              <a:xfrm>
                <a:off x="7190868" y="4437789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199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44" name="Rectangle 543"/>
              <p:cNvSpPr/>
              <p:nvPr userDrawn="1"/>
            </p:nvSpPr>
            <p:spPr>
              <a:xfrm>
                <a:off x="7514585" y="4437789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199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45" name="Rectangle 544"/>
              <p:cNvSpPr/>
              <p:nvPr userDrawn="1"/>
            </p:nvSpPr>
            <p:spPr>
              <a:xfrm>
                <a:off x="392826" y="4020575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199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46" name="Rectangle 545"/>
              <p:cNvSpPr/>
              <p:nvPr userDrawn="1"/>
            </p:nvSpPr>
            <p:spPr>
              <a:xfrm>
                <a:off x="716543" y="4020575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199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47" name="Rectangle 546"/>
              <p:cNvSpPr/>
              <p:nvPr userDrawn="1"/>
            </p:nvSpPr>
            <p:spPr>
              <a:xfrm>
                <a:off x="1040258" y="4020575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199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48" name="Rectangle 547"/>
              <p:cNvSpPr/>
              <p:nvPr userDrawn="1"/>
            </p:nvSpPr>
            <p:spPr>
              <a:xfrm>
                <a:off x="1363974" y="4020575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199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49" name="Rectangle 548"/>
              <p:cNvSpPr/>
              <p:nvPr userDrawn="1"/>
            </p:nvSpPr>
            <p:spPr>
              <a:xfrm>
                <a:off x="1687690" y="4020575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199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50" name="Rectangle 549"/>
              <p:cNvSpPr/>
              <p:nvPr userDrawn="1"/>
            </p:nvSpPr>
            <p:spPr>
              <a:xfrm>
                <a:off x="2011406" y="4020575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199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51" name="Rectangle 550"/>
              <p:cNvSpPr/>
              <p:nvPr userDrawn="1"/>
            </p:nvSpPr>
            <p:spPr>
              <a:xfrm>
                <a:off x="2335122" y="4020575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199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52" name="Rectangle 551"/>
              <p:cNvSpPr/>
              <p:nvPr userDrawn="1"/>
            </p:nvSpPr>
            <p:spPr>
              <a:xfrm>
                <a:off x="2658838" y="4020575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199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53" name="Rectangle 552"/>
              <p:cNvSpPr/>
              <p:nvPr userDrawn="1"/>
            </p:nvSpPr>
            <p:spPr>
              <a:xfrm>
                <a:off x="2982553" y="4020575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199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54" name="Rectangle 553"/>
              <p:cNvSpPr/>
              <p:nvPr userDrawn="1"/>
            </p:nvSpPr>
            <p:spPr>
              <a:xfrm>
                <a:off x="3306269" y="4020575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199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55" name="Rectangle 554"/>
              <p:cNvSpPr/>
              <p:nvPr userDrawn="1"/>
            </p:nvSpPr>
            <p:spPr>
              <a:xfrm>
                <a:off x="3629986" y="4020575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199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56" name="Rectangle 555"/>
              <p:cNvSpPr/>
              <p:nvPr userDrawn="1"/>
            </p:nvSpPr>
            <p:spPr>
              <a:xfrm>
                <a:off x="3953701" y="4020575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199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57" name="Rectangle 556"/>
              <p:cNvSpPr/>
              <p:nvPr userDrawn="1"/>
            </p:nvSpPr>
            <p:spPr>
              <a:xfrm>
                <a:off x="4924851" y="4020575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199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58" name="Rectangle 557"/>
              <p:cNvSpPr/>
              <p:nvPr userDrawn="1"/>
            </p:nvSpPr>
            <p:spPr>
              <a:xfrm>
                <a:off x="5248567" y="4020575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199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59" name="Rectangle 558"/>
              <p:cNvSpPr/>
              <p:nvPr userDrawn="1"/>
            </p:nvSpPr>
            <p:spPr>
              <a:xfrm>
                <a:off x="5572285" y="4020575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199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60" name="Rectangle 559"/>
              <p:cNvSpPr/>
              <p:nvPr userDrawn="1"/>
            </p:nvSpPr>
            <p:spPr>
              <a:xfrm>
                <a:off x="5896000" y="4020575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199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61" name="Rectangle 560"/>
              <p:cNvSpPr/>
              <p:nvPr userDrawn="1"/>
            </p:nvSpPr>
            <p:spPr>
              <a:xfrm>
                <a:off x="6219717" y="4020575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199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62" name="Rectangle 561"/>
              <p:cNvSpPr/>
              <p:nvPr userDrawn="1"/>
            </p:nvSpPr>
            <p:spPr>
              <a:xfrm>
                <a:off x="6543435" y="4020575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199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63" name="Rectangle 562"/>
              <p:cNvSpPr/>
              <p:nvPr userDrawn="1"/>
            </p:nvSpPr>
            <p:spPr>
              <a:xfrm>
                <a:off x="6867150" y="4020575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199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64" name="Rectangle 563"/>
              <p:cNvSpPr/>
              <p:nvPr userDrawn="1"/>
            </p:nvSpPr>
            <p:spPr>
              <a:xfrm>
                <a:off x="7190868" y="4020575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199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65" name="Rectangle 564"/>
              <p:cNvSpPr/>
              <p:nvPr userDrawn="1"/>
            </p:nvSpPr>
            <p:spPr>
              <a:xfrm>
                <a:off x="7514585" y="4020575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199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66" name="Rectangle 565"/>
              <p:cNvSpPr/>
              <p:nvPr userDrawn="1"/>
            </p:nvSpPr>
            <p:spPr>
              <a:xfrm>
                <a:off x="392826" y="3603361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199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67" name="Rectangle 566"/>
              <p:cNvSpPr/>
              <p:nvPr userDrawn="1"/>
            </p:nvSpPr>
            <p:spPr>
              <a:xfrm>
                <a:off x="716543" y="3603361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199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68" name="Rectangle 567"/>
              <p:cNvSpPr/>
              <p:nvPr userDrawn="1"/>
            </p:nvSpPr>
            <p:spPr>
              <a:xfrm>
                <a:off x="1040258" y="3603361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199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69" name="Rectangle 568"/>
              <p:cNvSpPr/>
              <p:nvPr userDrawn="1"/>
            </p:nvSpPr>
            <p:spPr>
              <a:xfrm>
                <a:off x="1363974" y="3603361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199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70" name="Rectangle 569"/>
              <p:cNvSpPr/>
              <p:nvPr userDrawn="1"/>
            </p:nvSpPr>
            <p:spPr>
              <a:xfrm>
                <a:off x="1687690" y="3603361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199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71" name="Rectangle 570"/>
              <p:cNvSpPr/>
              <p:nvPr userDrawn="1"/>
            </p:nvSpPr>
            <p:spPr>
              <a:xfrm>
                <a:off x="2011406" y="3603361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199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72" name="Rectangle 571"/>
              <p:cNvSpPr/>
              <p:nvPr userDrawn="1"/>
            </p:nvSpPr>
            <p:spPr>
              <a:xfrm>
                <a:off x="2335122" y="3603361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199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73" name="Rectangle 572"/>
              <p:cNvSpPr/>
              <p:nvPr userDrawn="1"/>
            </p:nvSpPr>
            <p:spPr>
              <a:xfrm>
                <a:off x="2658838" y="3603361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199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74" name="Rectangle 573"/>
              <p:cNvSpPr/>
              <p:nvPr userDrawn="1"/>
            </p:nvSpPr>
            <p:spPr>
              <a:xfrm>
                <a:off x="2982553" y="3603361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199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75" name="Rectangle 574"/>
              <p:cNvSpPr/>
              <p:nvPr userDrawn="1"/>
            </p:nvSpPr>
            <p:spPr>
              <a:xfrm>
                <a:off x="3306269" y="3603361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199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76" name="Rectangle 575"/>
              <p:cNvSpPr/>
              <p:nvPr userDrawn="1"/>
            </p:nvSpPr>
            <p:spPr>
              <a:xfrm>
                <a:off x="3629986" y="3603361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199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77" name="Rectangle 576"/>
              <p:cNvSpPr/>
              <p:nvPr userDrawn="1"/>
            </p:nvSpPr>
            <p:spPr>
              <a:xfrm>
                <a:off x="3953701" y="3603361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199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78" name="Rectangle 577"/>
              <p:cNvSpPr/>
              <p:nvPr userDrawn="1"/>
            </p:nvSpPr>
            <p:spPr>
              <a:xfrm>
                <a:off x="4924851" y="3603361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199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79" name="Rectangle 578"/>
              <p:cNvSpPr/>
              <p:nvPr userDrawn="1"/>
            </p:nvSpPr>
            <p:spPr>
              <a:xfrm>
                <a:off x="5248567" y="3603361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199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80" name="Rectangle 579"/>
              <p:cNvSpPr/>
              <p:nvPr userDrawn="1"/>
            </p:nvSpPr>
            <p:spPr>
              <a:xfrm>
                <a:off x="5572285" y="3603361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199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81" name="Rectangle 580"/>
              <p:cNvSpPr/>
              <p:nvPr userDrawn="1"/>
            </p:nvSpPr>
            <p:spPr>
              <a:xfrm>
                <a:off x="5896000" y="3603361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199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82" name="Rectangle 581"/>
              <p:cNvSpPr/>
              <p:nvPr userDrawn="1"/>
            </p:nvSpPr>
            <p:spPr>
              <a:xfrm>
                <a:off x="6219717" y="3603361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199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83" name="Rectangle 582"/>
              <p:cNvSpPr/>
              <p:nvPr userDrawn="1"/>
            </p:nvSpPr>
            <p:spPr>
              <a:xfrm>
                <a:off x="6543435" y="3603361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199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84" name="Rectangle 583"/>
              <p:cNvSpPr/>
              <p:nvPr userDrawn="1"/>
            </p:nvSpPr>
            <p:spPr>
              <a:xfrm>
                <a:off x="6867150" y="3603361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199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85" name="Rectangle 584"/>
              <p:cNvSpPr/>
              <p:nvPr userDrawn="1"/>
            </p:nvSpPr>
            <p:spPr>
              <a:xfrm>
                <a:off x="7190868" y="3603361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199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86" name="Rectangle 585"/>
              <p:cNvSpPr/>
              <p:nvPr userDrawn="1"/>
            </p:nvSpPr>
            <p:spPr>
              <a:xfrm>
                <a:off x="7514585" y="3603361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199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87" name="Rectangle 586"/>
              <p:cNvSpPr/>
              <p:nvPr userDrawn="1"/>
            </p:nvSpPr>
            <p:spPr>
              <a:xfrm>
                <a:off x="392826" y="3186147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199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88" name="Rectangle 587"/>
              <p:cNvSpPr/>
              <p:nvPr userDrawn="1"/>
            </p:nvSpPr>
            <p:spPr>
              <a:xfrm>
                <a:off x="716543" y="3186147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199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89" name="Rectangle 588"/>
              <p:cNvSpPr/>
              <p:nvPr userDrawn="1"/>
            </p:nvSpPr>
            <p:spPr>
              <a:xfrm>
                <a:off x="1040258" y="3186147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199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90" name="Rectangle 589"/>
              <p:cNvSpPr/>
              <p:nvPr userDrawn="1"/>
            </p:nvSpPr>
            <p:spPr>
              <a:xfrm>
                <a:off x="1363974" y="3186147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199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91" name="Rectangle 590"/>
              <p:cNvSpPr/>
              <p:nvPr userDrawn="1"/>
            </p:nvSpPr>
            <p:spPr>
              <a:xfrm>
                <a:off x="1687690" y="3186147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199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92" name="Rectangle 591"/>
              <p:cNvSpPr/>
              <p:nvPr userDrawn="1"/>
            </p:nvSpPr>
            <p:spPr>
              <a:xfrm>
                <a:off x="2011406" y="3186147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199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93" name="Rectangle 592"/>
              <p:cNvSpPr/>
              <p:nvPr userDrawn="1"/>
            </p:nvSpPr>
            <p:spPr>
              <a:xfrm>
                <a:off x="2335122" y="3186147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199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94" name="Rectangle 593"/>
              <p:cNvSpPr/>
              <p:nvPr userDrawn="1"/>
            </p:nvSpPr>
            <p:spPr>
              <a:xfrm>
                <a:off x="2658838" y="3186147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199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95" name="Rectangle 594"/>
              <p:cNvSpPr/>
              <p:nvPr userDrawn="1"/>
            </p:nvSpPr>
            <p:spPr>
              <a:xfrm>
                <a:off x="2982553" y="3186147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199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96" name="Rectangle 595"/>
              <p:cNvSpPr/>
              <p:nvPr userDrawn="1"/>
            </p:nvSpPr>
            <p:spPr>
              <a:xfrm>
                <a:off x="3306269" y="3186147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199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97" name="Rectangle 596"/>
              <p:cNvSpPr/>
              <p:nvPr userDrawn="1"/>
            </p:nvSpPr>
            <p:spPr>
              <a:xfrm>
                <a:off x="3629986" y="3186147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199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98" name="Rectangle 597"/>
              <p:cNvSpPr/>
              <p:nvPr userDrawn="1"/>
            </p:nvSpPr>
            <p:spPr>
              <a:xfrm>
                <a:off x="3953701" y="3186147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199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99" name="Rectangle 598"/>
              <p:cNvSpPr/>
              <p:nvPr userDrawn="1"/>
            </p:nvSpPr>
            <p:spPr>
              <a:xfrm>
                <a:off x="4924851" y="3186147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199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00" name="Rectangle 599"/>
              <p:cNvSpPr/>
              <p:nvPr userDrawn="1"/>
            </p:nvSpPr>
            <p:spPr>
              <a:xfrm>
                <a:off x="5248567" y="3186147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199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01" name="Rectangle 600"/>
              <p:cNvSpPr/>
              <p:nvPr userDrawn="1"/>
            </p:nvSpPr>
            <p:spPr>
              <a:xfrm>
                <a:off x="5572285" y="3186147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199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02" name="Rectangle 601"/>
              <p:cNvSpPr/>
              <p:nvPr userDrawn="1"/>
            </p:nvSpPr>
            <p:spPr>
              <a:xfrm>
                <a:off x="5896000" y="3186147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199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03" name="Rectangle 602"/>
              <p:cNvSpPr/>
              <p:nvPr userDrawn="1"/>
            </p:nvSpPr>
            <p:spPr>
              <a:xfrm>
                <a:off x="6219717" y="3186147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199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04" name="Rectangle 603"/>
              <p:cNvSpPr/>
              <p:nvPr userDrawn="1"/>
            </p:nvSpPr>
            <p:spPr>
              <a:xfrm>
                <a:off x="6543435" y="3186147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199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05" name="Rectangle 604"/>
              <p:cNvSpPr/>
              <p:nvPr userDrawn="1"/>
            </p:nvSpPr>
            <p:spPr>
              <a:xfrm>
                <a:off x="6867150" y="3186147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199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06" name="Rectangle 605"/>
              <p:cNvSpPr/>
              <p:nvPr userDrawn="1"/>
            </p:nvSpPr>
            <p:spPr>
              <a:xfrm>
                <a:off x="7190868" y="3186147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199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07" name="Rectangle 606"/>
              <p:cNvSpPr/>
              <p:nvPr userDrawn="1"/>
            </p:nvSpPr>
            <p:spPr>
              <a:xfrm>
                <a:off x="7514585" y="3186147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199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08" name="Rectangle 607"/>
              <p:cNvSpPr/>
              <p:nvPr userDrawn="1"/>
            </p:nvSpPr>
            <p:spPr>
              <a:xfrm>
                <a:off x="392826" y="2768932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199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09" name="Rectangle 608"/>
              <p:cNvSpPr/>
              <p:nvPr userDrawn="1"/>
            </p:nvSpPr>
            <p:spPr>
              <a:xfrm>
                <a:off x="716543" y="2768932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199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10" name="Rectangle 609"/>
              <p:cNvSpPr/>
              <p:nvPr userDrawn="1"/>
            </p:nvSpPr>
            <p:spPr>
              <a:xfrm>
                <a:off x="1040258" y="2768932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199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11" name="Rectangle 610"/>
              <p:cNvSpPr/>
              <p:nvPr userDrawn="1"/>
            </p:nvSpPr>
            <p:spPr>
              <a:xfrm>
                <a:off x="1363974" y="2768932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199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12" name="Rectangle 611"/>
              <p:cNvSpPr/>
              <p:nvPr userDrawn="1"/>
            </p:nvSpPr>
            <p:spPr>
              <a:xfrm>
                <a:off x="1687690" y="2768932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199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13" name="Rectangle 612"/>
              <p:cNvSpPr/>
              <p:nvPr userDrawn="1"/>
            </p:nvSpPr>
            <p:spPr>
              <a:xfrm>
                <a:off x="2011406" y="2768932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199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14" name="Rectangle 613"/>
              <p:cNvSpPr/>
              <p:nvPr userDrawn="1"/>
            </p:nvSpPr>
            <p:spPr>
              <a:xfrm>
                <a:off x="2335122" y="2768932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199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15" name="Rectangle 614"/>
              <p:cNvSpPr/>
              <p:nvPr userDrawn="1"/>
            </p:nvSpPr>
            <p:spPr>
              <a:xfrm>
                <a:off x="2658838" y="2768932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199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16" name="Rectangle 615"/>
              <p:cNvSpPr/>
              <p:nvPr userDrawn="1"/>
            </p:nvSpPr>
            <p:spPr>
              <a:xfrm>
                <a:off x="2982553" y="2768932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199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17" name="Rectangle 616"/>
              <p:cNvSpPr/>
              <p:nvPr userDrawn="1"/>
            </p:nvSpPr>
            <p:spPr>
              <a:xfrm>
                <a:off x="3306269" y="2768932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199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18" name="Rectangle 617"/>
              <p:cNvSpPr/>
              <p:nvPr userDrawn="1"/>
            </p:nvSpPr>
            <p:spPr>
              <a:xfrm>
                <a:off x="3629986" y="2768932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199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19" name="Rectangle 618"/>
              <p:cNvSpPr/>
              <p:nvPr userDrawn="1"/>
            </p:nvSpPr>
            <p:spPr>
              <a:xfrm>
                <a:off x="3953701" y="2768932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199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20" name="Rectangle 619"/>
              <p:cNvSpPr/>
              <p:nvPr userDrawn="1"/>
            </p:nvSpPr>
            <p:spPr>
              <a:xfrm>
                <a:off x="4924851" y="2768932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199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21" name="Rectangle 620"/>
              <p:cNvSpPr/>
              <p:nvPr userDrawn="1"/>
            </p:nvSpPr>
            <p:spPr>
              <a:xfrm>
                <a:off x="5248567" y="2768932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199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22" name="Rectangle 621"/>
              <p:cNvSpPr/>
              <p:nvPr userDrawn="1"/>
            </p:nvSpPr>
            <p:spPr>
              <a:xfrm>
                <a:off x="5572285" y="2768932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199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23" name="Rectangle 622"/>
              <p:cNvSpPr/>
              <p:nvPr userDrawn="1"/>
            </p:nvSpPr>
            <p:spPr>
              <a:xfrm>
                <a:off x="5896000" y="2768932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199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24" name="Rectangle 623"/>
              <p:cNvSpPr/>
              <p:nvPr userDrawn="1"/>
            </p:nvSpPr>
            <p:spPr>
              <a:xfrm>
                <a:off x="6219717" y="2768932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199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25" name="Rectangle 624"/>
              <p:cNvSpPr/>
              <p:nvPr userDrawn="1"/>
            </p:nvSpPr>
            <p:spPr>
              <a:xfrm>
                <a:off x="6543435" y="2768932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199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26" name="Rectangle 625"/>
              <p:cNvSpPr/>
              <p:nvPr userDrawn="1"/>
            </p:nvSpPr>
            <p:spPr>
              <a:xfrm>
                <a:off x="6867150" y="2768932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199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27" name="Rectangle 626"/>
              <p:cNvSpPr/>
              <p:nvPr userDrawn="1"/>
            </p:nvSpPr>
            <p:spPr>
              <a:xfrm>
                <a:off x="7190868" y="2768932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199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28" name="Rectangle 627"/>
              <p:cNvSpPr/>
              <p:nvPr userDrawn="1"/>
            </p:nvSpPr>
            <p:spPr>
              <a:xfrm>
                <a:off x="7514585" y="2768932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199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29" name="Rectangle 628"/>
              <p:cNvSpPr/>
              <p:nvPr userDrawn="1"/>
            </p:nvSpPr>
            <p:spPr>
              <a:xfrm>
                <a:off x="392826" y="2351719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199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30" name="Rectangle 629"/>
              <p:cNvSpPr/>
              <p:nvPr userDrawn="1"/>
            </p:nvSpPr>
            <p:spPr>
              <a:xfrm>
                <a:off x="716543" y="2351719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199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31" name="Rectangle 630"/>
              <p:cNvSpPr/>
              <p:nvPr userDrawn="1"/>
            </p:nvSpPr>
            <p:spPr>
              <a:xfrm>
                <a:off x="1040258" y="2351719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199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32" name="Rectangle 631"/>
              <p:cNvSpPr/>
              <p:nvPr userDrawn="1"/>
            </p:nvSpPr>
            <p:spPr>
              <a:xfrm>
                <a:off x="1363974" y="2351719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199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33" name="Rectangle 632"/>
              <p:cNvSpPr/>
              <p:nvPr userDrawn="1"/>
            </p:nvSpPr>
            <p:spPr>
              <a:xfrm>
                <a:off x="1687690" y="2351719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199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34" name="Rectangle 633"/>
              <p:cNvSpPr/>
              <p:nvPr userDrawn="1"/>
            </p:nvSpPr>
            <p:spPr>
              <a:xfrm>
                <a:off x="2011406" y="2351719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199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35" name="Rectangle 634"/>
              <p:cNvSpPr/>
              <p:nvPr userDrawn="1"/>
            </p:nvSpPr>
            <p:spPr>
              <a:xfrm>
                <a:off x="2335122" y="2351719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199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36" name="Rectangle 635"/>
              <p:cNvSpPr/>
              <p:nvPr userDrawn="1"/>
            </p:nvSpPr>
            <p:spPr>
              <a:xfrm>
                <a:off x="2658838" y="2351719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199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37" name="Rectangle 636"/>
              <p:cNvSpPr/>
              <p:nvPr userDrawn="1"/>
            </p:nvSpPr>
            <p:spPr>
              <a:xfrm>
                <a:off x="2982553" y="2351719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199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38" name="Rectangle 637"/>
              <p:cNvSpPr/>
              <p:nvPr userDrawn="1"/>
            </p:nvSpPr>
            <p:spPr>
              <a:xfrm>
                <a:off x="3306269" y="2351719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199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39" name="Rectangle 638"/>
              <p:cNvSpPr/>
              <p:nvPr userDrawn="1"/>
            </p:nvSpPr>
            <p:spPr>
              <a:xfrm>
                <a:off x="3629986" y="2351719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199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40" name="Rectangle 639"/>
              <p:cNvSpPr/>
              <p:nvPr userDrawn="1"/>
            </p:nvSpPr>
            <p:spPr>
              <a:xfrm>
                <a:off x="3953701" y="2351719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199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41" name="Rectangle 640"/>
              <p:cNvSpPr/>
              <p:nvPr userDrawn="1"/>
            </p:nvSpPr>
            <p:spPr>
              <a:xfrm>
                <a:off x="4924851" y="2351719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199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42" name="Rectangle 641"/>
              <p:cNvSpPr/>
              <p:nvPr userDrawn="1"/>
            </p:nvSpPr>
            <p:spPr>
              <a:xfrm>
                <a:off x="5248567" y="2351719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199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43" name="Rectangle 642"/>
              <p:cNvSpPr/>
              <p:nvPr userDrawn="1"/>
            </p:nvSpPr>
            <p:spPr>
              <a:xfrm>
                <a:off x="5572285" y="2351719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199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44" name="Rectangle 643"/>
              <p:cNvSpPr/>
              <p:nvPr userDrawn="1"/>
            </p:nvSpPr>
            <p:spPr>
              <a:xfrm>
                <a:off x="5896000" y="2351719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199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45" name="Rectangle 644"/>
              <p:cNvSpPr/>
              <p:nvPr userDrawn="1"/>
            </p:nvSpPr>
            <p:spPr>
              <a:xfrm>
                <a:off x="6219717" y="2351719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199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46" name="Rectangle 645"/>
              <p:cNvSpPr/>
              <p:nvPr userDrawn="1"/>
            </p:nvSpPr>
            <p:spPr>
              <a:xfrm>
                <a:off x="6543435" y="2351719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199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47" name="Rectangle 646"/>
              <p:cNvSpPr/>
              <p:nvPr userDrawn="1"/>
            </p:nvSpPr>
            <p:spPr>
              <a:xfrm>
                <a:off x="6867150" y="2351719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199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48" name="Rectangle 647"/>
              <p:cNvSpPr/>
              <p:nvPr userDrawn="1"/>
            </p:nvSpPr>
            <p:spPr>
              <a:xfrm>
                <a:off x="7190868" y="2351719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199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49" name="Rectangle 648"/>
              <p:cNvSpPr/>
              <p:nvPr userDrawn="1"/>
            </p:nvSpPr>
            <p:spPr>
              <a:xfrm>
                <a:off x="7514585" y="2351719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199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50" name="Rectangle 649"/>
              <p:cNvSpPr/>
              <p:nvPr userDrawn="1"/>
            </p:nvSpPr>
            <p:spPr>
              <a:xfrm>
                <a:off x="392826" y="1934506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199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51" name="Rectangle 650"/>
              <p:cNvSpPr/>
              <p:nvPr userDrawn="1"/>
            </p:nvSpPr>
            <p:spPr>
              <a:xfrm>
                <a:off x="716543" y="1934506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199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52" name="Rectangle 651"/>
              <p:cNvSpPr/>
              <p:nvPr userDrawn="1"/>
            </p:nvSpPr>
            <p:spPr>
              <a:xfrm>
                <a:off x="1040258" y="1934506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199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53" name="Rectangle 652"/>
              <p:cNvSpPr/>
              <p:nvPr userDrawn="1"/>
            </p:nvSpPr>
            <p:spPr>
              <a:xfrm>
                <a:off x="1363974" y="1934506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199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54" name="Rectangle 653"/>
              <p:cNvSpPr/>
              <p:nvPr userDrawn="1"/>
            </p:nvSpPr>
            <p:spPr>
              <a:xfrm>
                <a:off x="1687690" y="1934506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199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55" name="Rectangle 654"/>
              <p:cNvSpPr/>
              <p:nvPr userDrawn="1"/>
            </p:nvSpPr>
            <p:spPr>
              <a:xfrm>
                <a:off x="2011406" y="1934506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199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56" name="Rectangle 655"/>
              <p:cNvSpPr/>
              <p:nvPr userDrawn="1"/>
            </p:nvSpPr>
            <p:spPr>
              <a:xfrm>
                <a:off x="2335122" y="1934506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199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57" name="Rectangle 656"/>
              <p:cNvSpPr/>
              <p:nvPr userDrawn="1"/>
            </p:nvSpPr>
            <p:spPr>
              <a:xfrm>
                <a:off x="2658838" y="1934506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199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58" name="Rectangle 657"/>
              <p:cNvSpPr/>
              <p:nvPr userDrawn="1"/>
            </p:nvSpPr>
            <p:spPr>
              <a:xfrm>
                <a:off x="2982553" y="1934506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199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59" name="Rectangle 658"/>
              <p:cNvSpPr/>
              <p:nvPr userDrawn="1"/>
            </p:nvSpPr>
            <p:spPr>
              <a:xfrm>
                <a:off x="3306269" y="1934506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199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60" name="Rectangle 659"/>
              <p:cNvSpPr/>
              <p:nvPr userDrawn="1"/>
            </p:nvSpPr>
            <p:spPr>
              <a:xfrm>
                <a:off x="3629986" y="1934506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199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61" name="Rectangle 660"/>
              <p:cNvSpPr/>
              <p:nvPr userDrawn="1"/>
            </p:nvSpPr>
            <p:spPr>
              <a:xfrm>
                <a:off x="3953701" y="1934506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199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62" name="Rectangle 661"/>
              <p:cNvSpPr/>
              <p:nvPr userDrawn="1"/>
            </p:nvSpPr>
            <p:spPr>
              <a:xfrm>
                <a:off x="4924851" y="1934506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199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63" name="Rectangle 662"/>
              <p:cNvSpPr/>
              <p:nvPr userDrawn="1"/>
            </p:nvSpPr>
            <p:spPr>
              <a:xfrm>
                <a:off x="5248567" y="1934506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199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64" name="Rectangle 663"/>
              <p:cNvSpPr/>
              <p:nvPr userDrawn="1"/>
            </p:nvSpPr>
            <p:spPr>
              <a:xfrm>
                <a:off x="5572285" y="1934506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199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65" name="Rectangle 664"/>
              <p:cNvSpPr/>
              <p:nvPr userDrawn="1"/>
            </p:nvSpPr>
            <p:spPr>
              <a:xfrm>
                <a:off x="5896000" y="1934506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199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66" name="Rectangle 665"/>
              <p:cNvSpPr/>
              <p:nvPr userDrawn="1"/>
            </p:nvSpPr>
            <p:spPr>
              <a:xfrm>
                <a:off x="6219717" y="1934506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199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67" name="Rectangle 666"/>
              <p:cNvSpPr/>
              <p:nvPr userDrawn="1"/>
            </p:nvSpPr>
            <p:spPr>
              <a:xfrm>
                <a:off x="6543435" y="1934506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199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68" name="Rectangle 667"/>
              <p:cNvSpPr/>
              <p:nvPr userDrawn="1"/>
            </p:nvSpPr>
            <p:spPr>
              <a:xfrm>
                <a:off x="6867150" y="1934506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199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69" name="Rectangle 668"/>
              <p:cNvSpPr/>
              <p:nvPr userDrawn="1"/>
            </p:nvSpPr>
            <p:spPr>
              <a:xfrm>
                <a:off x="7190868" y="1934506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199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70" name="Rectangle 669"/>
              <p:cNvSpPr/>
              <p:nvPr userDrawn="1"/>
            </p:nvSpPr>
            <p:spPr>
              <a:xfrm>
                <a:off x="7514585" y="1934506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199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71" name="Rectangle 670"/>
              <p:cNvSpPr/>
              <p:nvPr userDrawn="1"/>
            </p:nvSpPr>
            <p:spPr>
              <a:xfrm>
                <a:off x="393172" y="1517292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199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72" name="Rectangle 671"/>
              <p:cNvSpPr/>
              <p:nvPr userDrawn="1"/>
            </p:nvSpPr>
            <p:spPr>
              <a:xfrm>
                <a:off x="716889" y="1517292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199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73" name="Rectangle 672"/>
              <p:cNvSpPr/>
              <p:nvPr userDrawn="1"/>
            </p:nvSpPr>
            <p:spPr>
              <a:xfrm>
                <a:off x="1040604" y="1517292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199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74" name="Rectangle 673"/>
              <p:cNvSpPr/>
              <p:nvPr userDrawn="1"/>
            </p:nvSpPr>
            <p:spPr>
              <a:xfrm>
                <a:off x="1364320" y="1517292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199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75" name="Rectangle 674"/>
              <p:cNvSpPr/>
              <p:nvPr userDrawn="1"/>
            </p:nvSpPr>
            <p:spPr>
              <a:xfrm>
                <a:off x="1688036" y="1517292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199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76" name="Rectangle 675"/>
              <p:cNvSpPr/>
              <p:nvPr userDrawn="1"/>
            </p:nvSpPr>
            <p:spPr>
              <a:xfrm>
                <a:off x="2011752" y="1517292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199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77" name="Rectangle 676"/>
              <p:cNvSpPr/>
              <p:nvPr userDrawn="1"/>
            </p:nvSpPr>
            <p:spPr>
              <a:xfrm>
                <a:off x="2335468" y="1517292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199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78" name="Rectangle 677"/>
              <p:cNvSpPr/>
              <p:nvPr userDrawn="1"/>
            </p:nvSpPr>
            <p:spPr>
              <a:xfrm>
                <a:off x="2659184" y="1517292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199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79" name="Rectangle 678"/>
              <p:cNvSpPr/>
              <p:nvPr userDrawn="1"/>
            </p:nvSpPr>
            <p:spPr>
              <a:xfrm>
                <a:off x="2982899" y="1517292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199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80" name="Rectangle 679"/>
              <p:cNvSpPr/>
              <p:nvPr userDrawn="1"/>
            </p:nvSpPr>
            <p:spPr>
              <a:xfrm>
                <a:off x="3306615" y="1517292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199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81" name="Rectangle 680"/>
              <p:cNvSpPr/>
              <p:nvPr userDrawn="1"/>
            </p:nvSpPr>
            <p:spPr>
              <a:xfrm>
                <a:off x="3630332" y="1517292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199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82" name="Rectangle 681"/>
              <p:cNvSpPr/>
              <p:nvPr userDrawn="1"/>
            </p:nvSpPr>
            <p:spPr>
              <a:xfrm>
                <a:off x="3954047" y="1517292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199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83" name="Rectangle 682"/>
              <p:cNvSpPr/>
              <p:nvPr userDrawn="1"/>
            </p:nvSpPr>
            <p:spPr>
              <a:xfrm>
                <a:off x="4925198" y="1517292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199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84" name="Rectangle 683"/>
              <p:cNvSpPr/>
              <p:nvPr userDrawn="1"/>
            </p:nvSpPr>
            <p:spPr>
              <a:xfrm>
                <a:off x="5248913" y="1517292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199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85" name="Rectangle 684"/>
              <p:cNvSpPr/>
              <p:nvPr userDrawn="1"/>
            </p:nvSpPr>
            <p:spPr>
              <a:xfrm>
                <a:off x="5572631" y="1517292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199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86" name="Rectangle 685"/>
              <p:cNvSpPr/>
              <p:nvPr userDrawn="1"/>
            </p:nvSpPr>
            <p:spPr>
              <a:xfrm>
                <a:off x="5896347" y="1517292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199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87" name="Rectangle 686"/>
              <p:cNvSpPr/>
              <p:nvPr userDrawn="1"/>
            </p:nvSpPr>
            <p:spPr>
              <a:xfrm>
                <a:off x="6220063" y="1517292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199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88" name="Rectangle 687"/>
              <p:cNvSpPr/>
              <p:nvPr userDrawn="1"/>
            </p:nvSpPr>
            <p:spPr>
              <a:xfrm>
                <a:off x="6543781" y="1517292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199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89" name="Rectangle 688"/>
              <p:cNvSpPr/>
              <p:nvPr userDrawn="1"/>
            </p:nvSpPr>
            <p:spPr>
              <a:xfrm>
                <a:off x="6867496" y="1517292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199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90" name="Rectangle 689"/>
              <p:cNvSpPr/>
              <p:nvPr userDrawn="1"/>
            </p:nvSpPr>
            <p:spPr>
              <a:xfrm>
                <a:off x="7191214" y="1517292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199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91" name="Rectangle 690"/>
              <p:cNvSpPr/>
              <p:nvPr userDrawn="1"/>
            </p:nvSpPr>
            <p:spPr>
              <a:xfrm>
                <a:off x="7514931" y="1517292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199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92" name="Rectangle 691"/>
              <p:cNvSpPr/>
              <p:nvPr userDrawn="1"/>
            </p:nvSpPr>
            <p:spPr>
              <a:xfrm>
                <a:off x="393172" y="1100078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199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93" name="Rectangle 692"/>
              <p:cNvSpPr/>
              <p:nvPr userDrawn="1"/>
            </p:nvSpPr>
            <p:spPr>
              <a:xfrm>
                <a:off x="716889" y="1100078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199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94" name="Rectangle 693"/>
              <p:cNvSpPr/>
              <p:nvPr userDrawn="1"/>
            </p:nvSpPr>
            <p:spPr>
              <a:xfrm>
                <a:off x="1040604" y="1100078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199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95" name="Rectangle 694"/>
              <p:cNvSpPr/>
              <p:nvPr userDrawn="1"/>
            </p:nvSpPr>
            <p:spPr>
              <a:xfrm>
                <a:off x="1364320" y="1100078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199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96" name="Rectangle 695"/>
              <p:cNvSpPr/>
              <p:nvPr userDrawn="1"/>
            </p:nvSpPr>
            <p:spPr>
              <a:xfrm>
                <a:off x="1688036" y="1100078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199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97" name="Rectangle 696"/>
              <p:cNvSpPr/>
              <p:nvPr userDrawn="1"/>
            </p:nvSpPr>
            <p:spPr>
              <a:xfrm>
                <a:off x="2011752" y="1100078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199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98" name="Rectangle 697"/>
              <p:cNvSpPr/>
              <p:nvPr userDrawn="1"/>
            </p:nvSpPr>
            <p:spPr>
              <a:xfrm>
                <a:off x="2335468" y="1100078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199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99" name="Rectangle 698"/>
              <p:cNvSpPr/>
              <p:nvPr userDrawn="1"/>
            </p:nvSpPr>
            <p:spPr>
              <a:xfrm>
                <a:off x="2659184" y="1100078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199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00" name="Rectangle 699"/>
              <p:cNvSpPr/>
              <p:nvPr userDrawn="1"/>
            </p:nvSpPr>
            <p:spPr>
              <a:xfrm>
                <a:off x="2982899" y="1100078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199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01" name="Rectangle 700"/>
              <p:cNvSpPr/>
              <p:nvPr userDrawn="1"/>
            </p:nvSpPr>
            <p:spPr>
              <a:xfrm>
                <a:off x="3306615" y="1100078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199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02" name="Rectangle 701"/>
              <p:cNvSpPr/>
              <p:nvPr userDrawn="1"/>
            </p:nvSpPr>
            <p:spPr>
              <a:xfrm>
                <a:off x="3630332" y="1100078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199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03" name="Rectangle 702"/>
              <p:cNvSpPr/>
              <p:nvPr userDrawn="1"/>
            </p:nvSpPr>
            <p:spPr>
              <a:xfrm>
                <a:off x="3954047" y="1100078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199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04" name="Rectangle 703"/>
              <p:cNvSpPr/>
              <p:nvPr userDrawn="1"/>
            </p:nvSpPr>
            <p:spPr>
              <a:xfrm>
                <a:off x="4925198" y="1100078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199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05" name="Rectangle 704"/>
              <p:cNvSpPr/>
              <p:nvPr userDrawn="1"/>
            </p:nvSpPr>
            <p:spPr>
              <a:xfrm>
                <a:off x="5248913" y="1100078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199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06" name="Rectangle 705"/>
              <p:cNvSpPr/>
              <p:nvPr userDrawn="1"/>
            </p:nvSpPr>
            <p:spPr>
              <a:xfrm>
                <a:off x="5572631" y="1100078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199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07" name="Rectangle 706"/>
              <p:cNvSpPr/>
              <p:nvPr userDrawn="1"/>
            </p:nvSpPr>
            <p:spPr>
              <a:xfrm>
                <a:off x="5896347" y="1100078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199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08" name="Rectangle 707"/>
              <p:cNvSpPr/>
              <p:nvPr userDrawn="1"/>
            </p:nvSpPr>
            <p:spPr>
              <a:xfrm>
                <a:off x="6220063" y="1100078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199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09" name="Rectangle 708"/>
              <p:cNvSpPr/>
              <p:nvPr userDrawn="1"/>
            </p:nvSpPr>
            <p:spPr>
              <a:xfrm>
                <a:off x="6543781" y="1100078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199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10" name="Rectangle 709"/>
              <p:cNvSpPr/>
              <p:nvPr userDrawn="1"/>
            </p:nvSpPr>
            <p:spPr>
              <a:xfrm>
                <a:off x="6867496" y="1100078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199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11" name="Rectangle 710"/>
              <p:cNvSpPr/>
              <p:nvPr userDrawn="1"/>
            </p:nvSpPr>
            <p:spPr>
              <a:xfrm>
                <a:off x="7191214" y="1100078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199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12" name="Rectangle 711"/>
              <p:cNvSpPr/>
              <p:nvPr userDrawn="1"/>
            </p:nvSpPr>
            <p:spPr>
              <a:xfrm>
                <a:off x="7514931" y="1100078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199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13" name="Rectangle 712"/>
              <p:cNvSpPr/>
              <p:nvPr userDrawn="1"/>
            </p:nvSpPr>
            <p:spPr>
              <a:xfrm>
                <a:off x="393172" y="682865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199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14" name="Rectangle 713"/>
              <p:cNvSpPr/>
              <p:nvPr userDrawn="1"/>
            </p:nvSpPr>
            <p:spPr>
              <a:xfrm>
                <a:off x="716889" y="682865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199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15" name="Rectangle 714"/>
              <p:cNvSpPr/>
              <p:nvPr userDrawn="1"/>
            </p:nvSpPr>
            <p:spPr>
              <a:xfrm>
                <a:off x="1040604" y="682865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199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16" name="Rectangle 715"/>
              <p:cNvSpPr/>
              <p:nvPr userDrawn="1"/>
            </p:nvSpPr>
            <p:spPr>
              <a:xfrm>
                <a:off x="1364320" y="682865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199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17" name="Rectangle 716"/>
              <p:cNvSpPr/>
              <p:nvPr userDrawn="1"/>
            </p:nvSpPr>
            <p:spPr>
              <a:xfrm>
                <a:off x="1688036" y="682865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199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18" name="Rectangle 717"/>
              <p:cNvSpPr/>
              <p:nvPr userDrawn="1"/>
            </p:nvSpPr>
            <p:spPr>
              <a:xfrm>
                <a:off x="2011752" y="682865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199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19" name="Rectangle 718"/>
              <p:cNvSpPr/>
              <p:nvPr userDrawn="1"/>
            </p:nvSpPr>
            <p:spPr>
              <a:xfrm>
                <a:off x="2335468" y="682865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199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20" name="Rectangle 719"/>
              <p:cNvSpPr/>
              <p:nvPr userDrawn="1"/>
            </p:nvSpPr>
            <p:spPr>
              <a:xfrm>
                <a:off x="2659184" y="682865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199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21" name="Rectangle 720"/>
              <p:cNvSpPr/>
              <p:nvPr userDrawn="1"/>
            </p:nvSpPr>
            <p:spPr>
              <a:xfrm>
                <a:off x="2982899" y="682865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199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22" name="Rectangle 721"/>
              <p:cNvSpPr/>
              <p:nvPr userDrawn="1"/>
            </p:nvSpPr>
            <p:spPr>
              <a:xfrm>
                <a:off x="3306615" y="682865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199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23" name="Rectangle 722"/>
              <p:cNvSpPr/>
              <p:nvPr userDrawn="1"/>
            </p:nvSpPr>
            <p:spPr>
              <a:xfrm>
                <a:off x="3630332" y="682865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199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24" name="Rectangle 723"/>
              <p:cNvSpPr/>
              <p:nvPr userDrawn="1"/>
            </p:nvSpPr>
            <p:spPr>
              <a:xfrm>
                <a:off x="3954047" y="682865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199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25" name="Rectangle 724"/>
              <p:cNvSpPr/>
              <p:nvPr userDrawn="1"/>
            </p:nvSpPr>
            <p:spPr>
              <a:xfrm>
                <a:off x="4925198" y="682865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199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26" name="Rectangle 725"/>
              <p:cNvSpPr/>
              <p:nvPr userDrawn="1"/>
            </p:nvSpPr>
            <p:spPr>
              <a:xfrm>
                <a:off x="5248913" y="682865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199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27" name="Rectangle 726"/>
              <p:cNvSpPr/>
              <p:nvPr userDrawn="1"/>
            </p:nvSpPr>
            <p:spPr>
              <a:xfrm>
                <a:off x="5572631" y="682865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199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28" name="Rectangle 727"/>
              <p:cNvSpPr/>
              <p:nvPr userDrawn="1"/>
            </p:nvSpPr>
            <p:spPr>
              <a:xfrm>
                <a:off x="5896347" y="682865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199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29" name="Rectangle 728"/>
              <p:cNvSpPr/>
              <p:nvPr userDrawn="1"/>
            </p:nvSpPr>
            <p:spPr>
              <a:xfrm>
                <a:off x="6220063" y="682865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199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30" name="Rectangle 729"/>
              <p:cNvSpPr/>
              <p:nvPr userDrawn="1"/>
            </p:nvSpPr>
            <p:spPr>
              <a:xfrm>
                <a:off x="6543781" y="682865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199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31" name="Rectangle 730"/>
              <p:cNvSpPr/>
              <p:nvPr userDrawn="1"/>
            </p:nvSpPr>
            <p:spPr>
              <a:xfrm>
                <a:off x="6867496" y="682865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199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32" name="Rectangle 731"/>
              <p:cNvSpPr/>
              <p:nvPr userDrawn="1"/>
            </p:nvSpPr>
            <p:spPr>
              <a:xfrm>
                <a:off x="7191214" y="682865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199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33" name="Rectangle 732"/>
              <p:cNvSpPr/>
              <p:nvPr userDrawn="1"/>
            </p:nvSpPr>
            <p:spPr>
              <a:xfrm>
                <a:off x="7514931" y="682865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199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34" name="Rectangle 733"/>
              <p:cNvSpPr>
                <a:spLocks noChangeAspect="1"/>
              </p:cNvSpPr>
              <p:nvPr userDrawn="1"/>
            </p:nvSpPr>
            <p:spPr>
              <a:xfrm>
                <a:off x="392826" y="265651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199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35" name="Rectangle 734"/>
              <p:cNvSpPr/>
              <p:nvPr userDrawn="1"/>
            </p:nvSpPr>
            <p:spPr>
              <a:xfrm>
                <a:off x="716543" y="265651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199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36" name="Rectangle 735"/>
              <p:cNvSpPr/>
              <p:nvPr userDrawn="1"/>
            </p:nvSpPr>
            <p:spPr>
              <a:xfrm>
                <a:off x="1040258" y="265651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199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37" name="Rectangle 736"/>
              <p:cNvSpPr/>
              <p:nvPr userDrawn="1"/>
            </p:nvSpPr>
            <p:spPr>
              <a:xfrm>
                <a:off x="1363974" y="265651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199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38" name="Rectangle 737"/>
              <p:cNvSpPr/>
              <p:nvPr userDrawn="1"/>
            </p:nvSpPr>
            <p:spPr>
              <a:xfrm>
                <a:off x="1687690" y="265651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199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39" name="Rectangle 738"/>
              <p:cNvSpPr/>
              <p:nvPr userDrawn="1"/>
            </p:nvSpPr>
            <p:spPr>
              <a:xfrm>
                <a:off x="2011406" y="265651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199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40" name="Rectangle 739"/>
              <p:cNvSpPr/>
              <p:nvPr userDrawn="1"/>
            </p:nvSpPr>
            <p:spPr>
              <a:xfrm>
                <a:off x="2335122" y="265651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199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41" name="Rectangle 740"/>
              <p:cNvSpPr/>
              <p:nvPr userDrawn="1"/>
            </p:nvSpPr>
            <p:spPr>
              <a:xfrm>
                <a:off x="2658838" y="265651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199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42" name="Rectangle 741"/>
              <p:cNvSpPr/>
              <p:nvPr userDrawn="1"/>
            </p:nvSpPr>
            <p:spPr>
              <a:xfrm>
                <a:off x="2982553" y="265651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199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43" name="Rectangle 742"/>
              <p:cNvSpPr/>
              <p:nvPr userDrawn="1"/>
            </p:nvSpPr>
            <p:spPr>
              <a:xfrm>
                <a:off x="3306269" y="265651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199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44" name="Rectangle 743"/>
              <p:cNvSpPr/>
              <p:nvPr userDrawn="1"/>
            </p:nvSpPr>
            <p:spPr>
              <a:xfrm>
                <a:off x="3629986" y="265651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199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45" name="Rectangle 744"/>
              <p:cNvSpPr/>
              <p:nvPr userDrawn="1"/>
            </p:nvSpPr>
            <p:spPr>
              <a:xfrm>
                <a:off x="3953701" y="265651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199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46" name="Rectangle 745"/>
              <p:cNvSpPr/>
              <p:nvPr userDrawn="1"/>
            </p:nvSpPr>
            <p:spPr>
              <a:xfrm>
                <a:off x="4924851" y="265651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199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47" name="Rectangle 746"/>
              <p:cNvSpPr/>
              <p:nvPr userDrawn="1"/>
            </p:nvSpPr>
            <p:spPr>
              <a:xfrm>
                <a:off x="5248567" y="265651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199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48" name="Rectangle 747"/>
              <p:cNvSpPr/>
              <p:nvPr userDrawn="1"/>
            </p:nvSpPr>
            <p:spPr>
              <a:xfrm>
                <a:off x="5572285" y="265651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199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49" name="Rectangle 748"/>
              <p:cNvSpPr/>
              <p:nvPr userDrawn="1"/>
            </p:nvSpPr>
            <p:spPr>
              <a:xfrm>
                <a:off x="5896000" y="265651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199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50" name="Rectangle 749"/>
              <p:cNvSpPr/>
              <p:nvPr userDrawn="1"/>
            </p:nvSpPr>
            <p:spPr>
              <a:xfrm>
                <a:off x="6219717" y="265651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199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51" name="Rectangle 750"/>
              <p:cNvSpPr/>
              <p:nvPr userDrawn="1"/>
            </p:nvSpPr>
            <p:spPr>
              <a:xfrm>
                <a:off x="6543435" y="265651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199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52" name="Rectangle 751"/>
              <p:cNvSpPr/>
              <p:nvPr userDrawn="1"/>
            </p:nvSpPr>
            <p:spPr>
              <a:xfrm>
                <a:off x="6867150" y="265651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199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53" name="Rectangle 752"/>
              <p:cNvSpPr/>
              <p:nvPr userDrawn="1"/>
            </p:nvSpPr>
            <p:spPr>
              <a:xfrm>
                <a:off x="7190868" y="265651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199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54" name="Rectangle 753"/>
              <p:cNvSpPr/>
              <p:nvPr userDrawn="1"/>
            </p:nvSpPr>
            <p:spPr>
              <a:xfrm>
                <a:off x="7514585" y="265651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199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55" name="Rectangle 754"/>
              <p:cNvSpPr/>
              <p:nvPr userDrawn="1"/>
            </p:nvSpPr>
            <p:spPr>
              <a:xfrm>
                <a:off x="4277765" y="5272216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199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56" name="Rectangle 755"/>
              <p:cNvSpPr/>
              <p:nvPr userDrawn="1"/>
            </p:nvSpPr>
            <p:spPr>
              <a:xfrm>
                <a:off x="4277419" y="4855004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199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57" name="Rectangle 756"/>
              <p:cNvSpPr/>
              <p:nvPr userDrawn="1"/>
            </p:nvSpPr>
            <p:spPr>
              <a:xfrm>
                <a:off x="4277419" y="4437789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199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58" name="Rectangle 757"/>
              <p:cNvSpPr/>
              <p:nvPr userDrawn="1"/>
            </p:nvSpPr>
            <p:spPr>
              <a:xfrm>
                <a:off x="4277419" y="4020575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199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59" name="Rectangle 758"/>
              <p:cNvSpPr/>
              <p:nvPr userDrawn="1"/>
            </p:nvSpPr>
            <p:spPr>
              <a:xfrm>
                <a:off x="4277419" y="3603361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199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60" name="Rectangle 759"/>
              <p:cNvSpPr/>
              <p:nvPr userDrawn="1"/>
            </p:nvSpPr>
            <p:spPr>
              <a:xfrm>
                <a:off x="4277419" y="3186147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199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61" name="Rectangle 760"/>
              <p:cNvSpPr/>
              <p:nvPr userDrawn="1"/>
            </p:nvSpPr>
            <p:spPr>
              <a:xfrm>
                <a:off x="4277419" y="2768932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199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62" name="Rectangle 761"/>
              <p:cNvSpPr/>
              <p:nvPr userDrawn="1"/>
            </p:nvSpPr>
            <p:spPr>
              <a:xfrm>
                <a:off x="4277419" y="2351719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199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63" name="Rectangle 762"/>
              <p:cNvSpPr/>
              <p:nvPr userDrawn="1"/>
            </p:nvSpPr>
            <p:spPr>
              <a:xfrm>
                <a:off x="4277419" y="1934506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199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64" name="Rectangle 763"/>
              <p:cNvSpPr/>
              <p:nvPr userDrawn="1"/>
            </p:nvSpPr>
            <p:spPr>
              <a:xfrm>
                <a:off x="4277765" y="1517292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199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65" name="Rectangle 764"/>
              <p:cNvSpPr/>
              <p:nvPr userDrawn="1"/>
            </p:nvSpPr>
            <p:spPr>
              <a:xfrm>
                <a:off x="4277765" y="1100078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199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66" name="Rectangle 765"/>
              <p:cNvSpPr/>
              <p:nvPr userDrawn="1"/>
            </p:nvSpPr>
            <p:spPr>
              <a:xfrm>
                <a:off x="4277765" y="682865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199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67" name="Rectangle 766"/>
              <p:cNvSpPr/>
              <p:nvPr userDrawn="1"/>
            </p:nvSpPr>
            <p:spPr>
              <a:xfrm>
                <a:off x="4277419" y="265651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199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68" name="Rectangle 767"/>
              <p:cNvSpPr/>
              <p:nvPr userDrawn="1"/>
            </p:nvSpPr>
            <p:spPr>
              <a:xfrm>
                <a:off x="4601481" y="5272216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199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69" name="Rectangle 768"/>
              <p:cNvSpPr/>
              <p:nvPr userDrawn="1"/>
            </p:nvSpPr>
            <p:spPr>
              <a:xfrm>
                <a:off x="4601134" y="4855004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199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70" name="Rectangle 769"/>
              <p:cNvSpPr/>
              <p:nvPr userDrawn="1"/>
            </p:nvSpPr>
            <p:spPr>
              <a:xfrm>
                <a:off x="4601134" y="4437789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199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71" name="Rectangle 770"/>
              <p:cNvSpPr/>
              <p:nvPr userDrawn="1"/>
            </p:nvSpPr>
            <p:spPr>
              <a:xfrm>
                <a:off x="4601134" y="4020575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199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72" name="Rectangle 771"/>
              <p:cNvSpPr/>
              <p:nvPr userDrawn="1"/>
            </p:nvSpPr>
            <p:spPr>
              <a:xfrm>
                <a:off x="4601134" y="3603361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199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73" name="Rectangle 772"/>
              <p:cNvSpPr/>
              <p:nvPr userDrawn="1"/>
            </p:nvSpPr>
            <p:spPr>
              <a:xfrm>
                <a:off x="4601134" y="3186147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199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74" name="Rectangle 773"/>
              <p:cNvSpPr/>
              <p:nvPr userDrawn="1"/>
            </p:nvSpPr>
            <p:spPr>
              <a:xfrm>
                <a:off x="4601134" y="2768932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199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75" name="Rectangle 774"/>
              <p:cNvSpPr/>
              <p:nvPr userDrawn="1"/>
            </p:nvSpPr>
            <p:spPr>
              <a:xfrm>
                <a:off x="4601134" y="2351719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199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76" name="Rectangle 775"/>
              <p:cNvSpPr/>
              <p:nvPr userDrawn="1"/>
            </p:nvSpPr>
            <p:spPr>
              <a:xfrm>
                <a:off x="4601134" y="1934506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199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77" name="Rectangle 776"/>
              <p:cNvSpPr/>
              <p:nvPr userDrawn="1"/>
            </p:nvSpPr>
            <p:spPr>
              <a:xfrm>
                <a:off x="4601481" y="1517292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199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78" name="Rectangle 777"/>
              <p:cNvSpPr/>
              <p:nvPr userDrawn="1"/>
            </p:nvSpPr>
            <p:spPr>
              <a:xfrm>
                <a:off x="4601481" y="1100078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199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79" name="Rectangle 778"/>
              <p:cNvSpPr/>
              <p:nvPr userDrawn="1"/>
            </p:nvSpPr>
            <p:spPr>
              <a:xfrm>
                <a:off x="4601481" y="682865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199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80" name="Rectangle 779"/>
              <p:cNvSpPr/>
              <p:nvPr userDrawn="1"/>
            </p:nvSpPr>
            <p:spPr>
              <a:xfrm>
                <a:off x="4601134" y="265651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199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81" name="Rectangle 780"/>
              <p:cNvSpPr/>
              <p:nvPr/>
            </p:nvSpPr>
            <p:spPr>
              <a:xfrm>
                <a:off x="7838641" y="5272216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199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82" name="Rectangle 781"/>
              <p:cNvSpPr/>
              <p:nvPr/>
            </p:nvSpPr>
            <p:spPr>
              <a:xfrm>
                <a:off x="7838295" y="4855004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199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83" name="Rectangle 782"/>
              <p:cNvSpPr/>
              <p:nvPr/>
            </p:nvSpPr>
            <p:spPr>
              <a:xfrm>
                <a:off x="7838295" y="4437789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199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84" name="Rectangle 783"/>
              <p:cNvSpPr/>
              <p:nvPr/>
            </p:nvSpPr>
            <p:spPr>
              <a:xfrm>
                <a:off x="7838295" y="4020575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199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85" name="Rectangle 784"/>
              <p:cNvSpPr/>
              <p:nvPr/>
            </p:nvSpPr>
            <p:spPr>
              <a:xfrm>
                <a:off x="7838295" y="3603361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199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86" name="Rectangle 785"/>
              <p:cNvSpPr/>
              <p:nvPr/>
            </p:nvSpPr>
            <p:spPr>
              <a:xfrm>
                <a:off x="7838295" y="3186147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199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87" name="Rectangle 786"/>
              <p:cNvSpPr/>
              <p:nvPr/>
            </p:nvSpPr>
            <p:spPr>
              <a:xfrm>
                <a:off x="7838295" y="2768932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199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88" name="Rectangle 787"/>
              <p:cNvSpPr/>
              <p:nvPr/>
            </p:nvSpPr>
            <p:spPr>
              <a:xfrm>
                <a:off x="7838295" y="2351719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199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89" name="Rectangle 788"/>
              <p:cNvSpPr/>
              <p:nvPr/>
            </p:nvSpPr>
            <p:spPr>
              <a:xfrm>
                <a:off x="7838295" y="1934506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199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90" name="Rectangle 789"/>
              <p:cNvSpPr/>
              <p:nvPr/>
            </p:nvSpPr>
            <p:spPr>
              <a:xfrm>
                <a:off x="7838641" y="1517292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199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91" name="Rectangle 790"/>
              <p:cNvSpPr/>
              <p:nvPr/>
            </p:nvSpPr>
            <p:spPr>
              <a:xfrm>
                <a:off x="7838641" y="1100078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199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92" name="Rectangle 791"/>
              <p:cNvSpPr/>
              <p:nvPr/>
            </p:nvSpPr>
            <p:spPr>
              <a:xfrm>
                <a:off x="7838641" y="682865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199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93" name="Rectangle 792"/>
              <p:cNvSpPr/>
              <p:nvPr/>
            </p:nvSpPr>
            <p:spPr>
              <a:xfrm>
                <a:off x="7838295" y="265651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199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94" name="Rectangle 793"/>
              <p:cNvSpPr/>
              <p:nvPr/>
            </p:nvSpPr>
            <p:spPr>
              <a:xfrm>
                <a:off x="8162381" y="5272216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199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95" name="Rectangle 794"/>
              <p:cNvSpPr/>
              <p:nvPr/>
            </p:nvSpPr>
            <p:spPr>
              <a:xfrm>
                <a:off x="8162035" y="4855004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199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96" name="Rectangle 795"/>
              <p:cNvSpPr/>
              <p:nvPr/>
            </p:nvSpPr>
            <p:spPr>
              <a:xfrm>
                <a:off x="8162035" y="4437789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199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97" name="Rectangle 796"/>
              <p:cNvSpPr/>
              <p:nvPr/>
            </p:nvSpPr>
            <p:spPr>
              <a:xfrm>
                <a:off x="8162035" y="4020575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199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98" name="Rectangle 797"/>
              <p:cNvSpPr/>
              <p:nvPr/>
            </p:nvSpPr>
            <p:spPr>
              <a:xfrm>
                <a:off x="8162035" y="3603361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199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99" name="Rectangle 798"/>
              <p:cNvSpPr/>
              <p:nvPr/>
            </p:nvSpPr>
            <p:spPr>
              <a:xfrm>
                <a:off x="8162035" y="3186147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199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00" name="Rectangle 799"/>
              <p:cNvSpPr/>
              <p:nvPr/>
            </p:nvSpPr>
            <p:spPr>
              <a:xfrm>
                <a:off x="8162035" y="2768932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199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01" name="Rectangle 800"/>
              <p:cNvSpPr/>
              <p:nvPr/>
            </p:nvSpPr>
            <p:spPr>
              <a:xfrm>
                <a:off x="8162035" y="2351719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199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02" name="Rectangle 801"/>
              <p:cNvSpPr/>
              <p:nvPr/>
            </p:nvSpPr>
            <p:spPr>
              <a:xfrm>
                <a:off x="8162035" y="1934506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199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03" name="Rectangle 802"/>
              <p:cNvSpPr/>
              <p:nvPr/>
            </p:nvSpPr>
            <p:spPr>
              <a:xfrm>
                <a:off x="8162381" y="1517292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199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04" name="Rectangle 803"/>
              <p:cNvSpPr/>
              <p:nvPr/>
            </p:nvSpPr>
            <p:spPr>
              <a:xfrm>
                <a:off x="8162381" y="1100078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199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05" name="Rectangle 804"/>
              <p:cNvSpPr/>
              <p:nvPr/>
            </p:nvSpPr>
            <p:spPr>
              <a:xfrm>
                <a:off x="8162381" y="682865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199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06" name="Rectangle 805"/>
              <p:cNvSpPr/>
              <p:nvPr/>
            </p:nvSpPr>
            <p:spPr>
              <a:xfrm>
                <a:off x="8162035" y="265651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199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07" name="Rectangle 806"/>
              <p:cNvSpPr/>
              <p:nvPr userDrawn="1"/>
            </p:nvSpPr>
            <p:spPr>
              <a:xfrm>
                <a:off x="8486468" y="5272216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199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08" name="Rectangle 807"/>
              <p:cNvSpPr/>
              <p:nvPr userDrawn="1"/>
            </p:nvSpPr>
            <p:spPr>
              <a:xfrm>
                <a:off x="8486122" y="4855004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199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09" name="Rectangle 808"/>
              <p:cNvSpPr/>
              <p:nvPr userDrawn="1"/>
            </p:nvSpPr>
            <p:spPr>
              <a:xfrm>
                <a:off x="8486122" y="4437789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199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10" name="Rectangle 809"/>
              <p:cNvSpPr/>
              <p:nvPr userDrawn="1"/>
            </p:nvSpPr>
            <p:spPr>
              <a:xfrm>
                <a:off x="8486122" y="4020575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199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11" name="Rectangle 810"/>
              <p:cNvSpPr/>
              <p:nvPr userDrawn="1"/>
            </p:nvSpPr>
            <p:spPr>
              <a:xfrm>
                <a:off x="8486122" y="3603361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199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12" name="Rectangle 811"/>
              <p:cNvSpPr/>
              <p:nvPr userDrawn="1"/>
            </p:nvSpPr>
            <p:spPr>
              <a:xfrm>
                <a:off x="8486122" y="3186147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199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13" name="Rectangle 812"/>
              <p:cNvSpPr/>
              <p:nvPr userDrawn="1"/>
            </p:nvSpPr>
            <p:spPr>
              <a:xfrm>
                <a:off x="8486122" y="2768932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199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14" name="Rectangle 813"/>
              <p:cNvSpPr/>
              <p:nvPr userDrawn="1"/>
            </p:nvSpPr>
            <p:spPr>
              <a:xfrm>
                <a:off x="8486122" y="2351719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199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15" name="Rectangle 814"/>
              <p:cNvSpPr/>
              <p:nvPr userDrawn="1"/>
            </p:nvSpPr>
            <p:spPr>
              <a:xfrm>
                <a:off x="8486122" y="1934506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199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16" name="Rectangle 815"/>
              <p:cNvSpPr/>
              <p:nvPr userDrawn="1"/>
            </p:nvSpPr>
            <p:spPr>
              <a:xfrm>
                <a:off x="8486468" y="1517292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199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17" name="Rectangle 816"/>
              <p:cNvSpPr/>
              <p:nvPr userDrawn="1"/>
            </p:nvSpPr>
            <p:spPr>
              <a:xfrm>
                <a:off x="8486468" y="1100078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199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18" name="Rectangle 817"/>
              <p:cNvSpPr/>
              <p:nvPr userDrawn="1"/>
            </p:nvSpPr>
            <p:spPr>
              <a:xfrm>
                <a:off x="8486468" y="682865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199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19" name="Rectangle 818"/>
              <p:cNvSpPr/>
              <p:nvPr userDrawn="1"/>
            </p:nvSpPr>
            <p:spPr>
              <a:xfrm>
                <a:off x="8486122" y="265651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1999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351" name="Group 350"/>
            <p:cNvGrpSpPr/>
            <p:nvPr/>
          </p:nvGrpSpPr>
          <p:grpSpPr>
            <a:xfrm>
              <a:off x="8810185" y="255584"/>
              <a:ext cx="3191909" cy="6072257"/>
              <a:chOff x="8486122" y="255584"/>
              <a:chExt cx="3191909" cy="6072257"/>
            </a:xfrm>
            <a:grpFill/>
          </p:grpSpPr>
          <p:sp>
            <p:nvSpPr>
              <p:cNvPr id="352" name="Rectangle 351"/>
              <p:cNvSpPr/>
              <p:nvPr/>
            </p:nvSpPr>
            <p:spPr>
              <a:xfrm>
                <a:off x="8486468" y="5650733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199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53" name="Rectangle 352"/>
              <p:cNvSpPr/>
              <p:nvPr userDrawn="1"/>
            </p:nvSpPr>
            <p:spPr>
              <a:xfrm>
                <a:off x="8810185" y="5650733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199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54" name="Rectangle 353"/>
              <p:cNvSpPr/>
              <p:nvPr userDrawn="1"/>
            </p:nvSpPr>
            <p:spPr>
              <a:xfrm>
                <a:off x="9133900" y="5650733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199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55" name="Rectangle 354"/>
              <p:cNvSpPr/>
              <p:nvPr userDrawn="1"/>
            </p:nvSpPr>
            <p:spPr>
              <a:xfrm>
                <a:off x="9457616" y="5650733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199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56" name="Rectangle 355"/>
              <p:cNvSpPr/>
              <p:nvPr userDrawn="1"/>
            </p:nvSpPr>
            <p:spPr>
              <a:xfrm>
                <a:off x="9781332" y="5650733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199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57" name="Rectangle 356"/>
              <p:cNvSpPr/>
              <p:nvPr userDrawn="1"/>
            </p:nvSpPr>
            <p:spPr>
              <a:xfrm>
                <a:off x="10105048" y="5650733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199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58" name="Rectangle 357"/>
              <p:cNvSpPr/>
              <p:nvPr userDrawn="1"/>
            </p:nvSpPr>
            <p:spPr>
              <a:xfrm>
                <a:off x="10428764" y="5650733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199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59" name="Rectangle 358"/>
              <p:cNvSpPr/>
              <p:nvPr userDrawn="1"/>
            </p:nvSpPr>
            <p:spPr>
              <a:xfrm>
                <a:off x="10752480" y="5650733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199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60" name="Rectangle 359"/>
              <p:cNvSpPr/>
              <p:nvPr userDrawn="1"/>
            </p:nvSpPr>
            <p:spPr>
              <a:xfrm>
                <a:off x="11076195" y="5650733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199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61" name="Rectangle 360"/>
              <p:cNvSpPr/>
              <p:nvPr userDrawn="1"/>
            </p:nvSpPr>
            <p:spPr>
              <a:xfrm>
                <a:off x="11399911" y="5650733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199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62" name="Rectangle 361"/>
              <p:cNvSpPr/>
              <p:nvPr/>
            </p:nvSpPr>
            <p:spPr>
              <a:xfrm>
                <a:off x="8486122" y="5201139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199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63" name="Rectangle 362"/>
              <p:cNvSpPr/>
              <p:nvPr userDrawn="1"/>
            </p:nvSpPr>
            <p:spPr>
              <a:xfrm>
                <a:off x="8809839" y="5201139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199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64" name="Rectangle 363"/>
              <p:cNvSpPr/>
              <p:nvPr userDrawn="1"/>
            </p:nvSpPr>
            <p:spPr>
              <a:xfrm>
                <a:off x="9133554" y="5201139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199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65" name="Rectangle 364"/>
              <p:cNvSpPr/>
              <p:nvPr userDrawn="1"/>
            </p:nvSpPr>
            <p:spPr>
              <a:xfrm>
                <a:off x="9457270" y="5201139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199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66" name="Rectangle 365"/>
              <p:cNvSpPr/>
              <p:nvPr userDrawn="1"/>
            </p:nvSpPr>
            <p:spPr>
              <a:xfrm>
                <a:off x="9780986" y="5201139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199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67" name="Rectangle 366"/>
              <p:cNvSpPr/>
              <p:nvPr userDrawn="1"/>
            </p:nvSpPr>
            <p:spPr>
              <a:xfrm>
                <a:off x="10104702" y="5201139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199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68" name="Rectangle 367"/>
              <p:cNvSpPr/>
              <p:nvPr userDrawn="1"/>
            </p:nvSpPr>
            <p:spPr>
              <a:xfrm>
                <a:off x="10428418" y="5201139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199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69" name="Rectangle 368"/>
              <p:cNvSpPr/>
              <p:nvPr userDrawn="1"/>
            </p:nvSpPr>
            <p:spPr>
              <a:xfrm>
                <a:off x="10752134" y="5201139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199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70" name="Rectangle 369"/>
              <p:cNvSpPr/>
              <p:nvPr userDrawn="1"/>
            </p:nvSpPr>
            <p:spPr>
              <a:xfrm>
                <a:off x="11075849" y="5201139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199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71" name="Rectangle 370"/>
              <p:cNvSpPr/>
              <p:nvPr userDrawn="1"/>
            </p:nvSpPr>
            <p:spPr>
              <a:xfrm>
                <a:off x="11399565" y="5201139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199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72" name="Rectangle 371"/>
              <p:cNvSpPr/>
              <p:nvPr/>
            </p:nvSpPr>
            <p:spPr>
              <a:xfrm>
                <a:off x="8486122" y="4751542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199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73" name="Rectangle 372"/>
              <p:cNvSpPr/>
              <p:nvPr userDrawn="1"/>
            </p:nvSpPr>
            <p:spPr>
              <a:xfrm>
                <a:off x="8809839" y="4751542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199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74" name="Rectangle 373"/>
              <p:cNvSpPr/>
              <p:nvPr userDrawn="1"/>
            </p:nvSpPr>
            <p:spPr>
              <a:xfrm>
                <a:off x="9133554" y="4751542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199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75" name="Rectangle 374"/>
              <p:cNvSpPr/>
              <p:nvPr userDrawn="1"/>
            </p:nvSpPr>
            <p:spPr>
              <a:xfrm>
                <a:off x="9457270" y="4751542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199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76" name="Rectangle 375"/>
              <p:cNvSpPr/>
              <p:nvPr userDrawn="1"/>
            </p:nvSpPr>
            <p:spPr>
              <a:xfrm>
                <a:off x="9780986" y="4751542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199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77" name="Rectangle 376"/>
              <p:cNvSpPr/>
              <p:nvPr userDrawn="1"/>
            </p:nvSpPr>
            <p:spPr>
              <a:xfrm>
                <a:off x="10104702" y="4751542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199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78" name="Rectangle 377"/>
              <p:cNvSpPr/>
              <p:nvPr userDrawn="1"/>
            </p:nvSpPr>
            <p:spPr>
              <a:xfrm>
                <a:off x="10428418" y="4751542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199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79" name="Rectangle 378"/>
              <p:cNvSpPr/>
              <p:nvPr userDrawn="1"/>
            </p:nvSpPr>
            <p:spPr>
              <a:xfrm>
                <a:off x="10752134" y="4751542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199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80" name="Rectangle 379"/>
              <p:cNvSpPr/>
              <p:nvPr userDrawn="1"/>
            </p:nvSpPr>
            <p:spPr>
              <a:xfrm>
                <a:off x="11075849" y="4751542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199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81" name="Rectangle 380"/>
              <p:cNvSpPr/>
              <p:nvPr userDrawn="1"/>
            </p:nvSpPr>
            <p:spPr>
              <a:xfrm>
                <a:off x="11399565" y="4751542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199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82" name="Rectangle 381"/>
              <p:cNvSpPr/>
              <p:nvPr/>
            </p:nvSpPr>
            <p:spPr>
              <a:xfrm>
                <a:off x="8486122" y="4301946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199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83" name="Rectangle 382"/>
              <p:cNvSpPr/>
              <p:nvPr userDrawn="1"/>
            </p:nvSpPr>
            <p:spPr>
              <a:xfrm>
                <a:off x="8809839" y="4301946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199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84" name="Rectangle 383"/>
              <p:cNvSpPr/>
              <p:nvPr userDrawn="1"/>
            </p:nvSpPr>
            <p:spPr>
              <a:xfrm>
                <a:off x="9133554" y="4301946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199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85" name="Rectangle 384"/>
              <p:cNvSpPr/>
              <p:nvPr userDrawn="1"/>
            </p:nvSpPr>
            <p:spPr>
              <a:xfrm>
                <a:off x="9457270" y="4301946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199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86" name="Rectangle 385"/>
              <p:cNvSpPr/>
              <p:nvPr userDrawn="1"/>
            </p:nvSpPr>
            <p:spPr>
              <a:xfrm>
                <a:off x="9780986" y="4301946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199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87" name="Rectangle 386"/>
              <p:cNvSpPr/>
              <p:nvPr userDrawn="1"/>
            </p:nvSpPr>
            <p:spPr>
              <a:xfrm>
                <a:off x="10104702" y="4301946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199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88" name="Rectangle 387"/>
              <p:cNvSpPr/>
              <p:nvPr userDrawn="1"/>
            </p:nvSpPr>
            <p:spPr>
              <a:xfrm>
                <a:off x="10428418" y="4301946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199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89" name="Rectangle 388"/>
              <p:cNvSpPr/>
              <p:nvPr userDrawn="1"/>
            </p:nvSpPr>
            <p:spPr>
              <a:xfrm>
                <a:off x="10752134" y="4301946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199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90" name="Rectangle 389"/>
              <p:cNvSpPr/>
              <p:nvPr userDrawn="1"/>
            </p:nvSpPr>
            <p:spPr>
              <a:xfrm>
                <a:off x="11075849" y="4301946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199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91" name="Rectangle 390"/>
              <p:cNvSpPr/>
              <p:nvPr userDrawn="1"/>
            </p:nvSpPr>
            <p:spPr>
              <a:xfrm>
                <a:off x="11399565" y="4301946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199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92" name="Rectangle 391"/>
              <p:cNvSpPr/>
              <p:nvPr/>
            </p:nvSpPr>
            <p:spPr>
              <a:xfrm>
                <a:off x="8486122" y="3852350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199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93" name="Rectangle 392"/>
              <p:cNvSpPr/>
              <p:nvPr userDrawn="1"/>
            </p:nvSpPr>
            <p:spPr>
              <a:xfrm>
                <a:off x="8809839" y="3852350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199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94" name="Rectangle 393"/>
              <p:cNvSpPr/>
              <p:nvPr userDrawn="1"/>
            </p:nvSpPr>
            <p:spPr>
              <a:xfrm>
                <a:off x="9133554" y="3852350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199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95" name="Rectangle 394"/>
              <p:cNvSpPr/>
              <p:nvPr userDrawn="1"/>
            </p:nvSpPr>
            <p:spPr>
              <a:xfrm>
                <a:off x="9457270" y="3852350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199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96" name="Rectangle 395"/>
              <p:cNvSpPr/>
              <p:nvPr userDrawn="1"/>
            </p:nvSpPr>
            <p:spPr>
              <a:xfrm>
                <a:off x="9780986" y="3852350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199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97" name="Rectangle 396"/>
              <p:cNvSpPr/>
              <p:nvPr userDrawn="1"/>
            </p:nvSpPr>
            <p:spPr>
              <a:xfrm>
                <a:off x="10104702" y="3852350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199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98" name="Rectangle 397"/>
              <p:cNvSpPr/>
              <p:nvPr userDrawn="1"/>
            </p:nvSpPr>
            <p:spPr>
              <a:xfrm>
                <a:off x="10428418" y="3852350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199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99" name="Rectangle 398"/>
              <p:cNvSpPr/>
              <p:nvPr userDrawn="1"/>
            </p:nvSpPr>
            <p:spPr>
              <a:xfrm>
                <a:off x="10752134" y="3852350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199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00" name="Rectangle 399"/>
              <p:cNvSpPr/>
              <p:nvPr userDrawn="1"/>
            </p:nvSpPr>
            <p:spPr>
              <a:xfrm>
                <a:off x="11075849" y="3852350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199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01" name="Rectangle 400"/>
              <p:cNvSpPr/>
              <p:nvPr userDrawn="1"/>
            </p:nvSpPr>
            <p:spPr>
              <a:xfrm>
                <a:off x="11399565" y="3852350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199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02" name="Rectangle 401"/>
              <p:cNvSpPr/>
              <p:nvPr/>
            </p:nvSpPr>
            <p:spPr>
              <a:xfrm>
                <a:off x="8486122" y="3402754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199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03" name="Rectangle 402"/>
              <p:cNvSpPr/>
              <p:nvPr userDrawn="1"/>
            </p:nvSpPr>
            <p:spPr>
              <a:xfrm>
                <a:off x="8809839" y="3402754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199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04" name="Rectangle 403"/>
              <p:cNvSpPr/>
              <p:nvPr userDrawn="1"/>
            </p:nvSpPr>
            <p:spPr>
              <a:xfrm>
                <a:off x="9133554" y="3402754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199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05" name="Rectangle 404"/>
              <p:cNvSpPr/>
              <p:nvPr userDrawn="1"/>
            </p:nvSpPr>
            <p:spPr>
              <a:xfrm>
                <a:off x="9457270" y="3402754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199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06" name="Rectangle 405"/>
              <p:cNvSpPr/>
              <p:nvPr userDrawn="1"/>
            </p:nvSpPr>
            <p:spPr>
              <a:xfrm>
                <a:off x="9780986" y="3402754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199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07" name="Rectangle 406"/>
              <p:cNvSpPr/>
              <p:nvPr userDrawn="1"/>
            </p:nvSpPr>
            <p:spPr>
              <a:xfrm>
                <a:off x="10104702" y="3402754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199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08" name="Rectangle 407"/>
              <p:cNvSpPr/>
              <p:nvPr userDrawn="1"/>
            </p:nvSpPr>
            <p:spPr>
              <a:xfrm>
                <a:off x="10428418" y="3402754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199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09" name="Rectangle 408"/>
              <p:cNvSpPr/>
              <p:nvPr userDrawn="1"/>
            </p:nvSpPr>
            <p:spPr>
              <a:xfrm>
                <a:off x="10752134" y="3402754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199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10" name="Rectangle 409"/>
              <p:cNvSpPr/>
              <p:nvPr userDrawn="1"/>
            </p:nvSpPr>
            <p:spPr>
              <a:xfrm>
                <a:off x="11075849" y="3402754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199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11" name="Rectangle 410"/>
              <p:cNvSpPr/>
              <p:nvPr userDrawn="1"/>
            </p:nvSpPr>
            <p:spPr>
              <a:xfrm>
                <a:off x="11399565" y="3402754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199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12" name="Rectangle 411"/>
              <p:cNvSpPr/>
              <p:nvPr/>
            </p:nvSpPr>
            <p:spPr>
              <a:xfrm>
                <a:off x="8486122" y="2953157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199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13" name="Rectangle 412"/>
              <p:cNvSpPr/>
              <p:nvPr userDrawn="1"/>
            </p:nvSpPr>
            <p:spPr>
              <a:xfrm>
                <a:off x="8809839" y="2953157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199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14" name="Rectangle 413"/>
              <p:cNvSpPr/>
              <p:nvPr userDrawn="1"/>
            </p:nvSpPr>
            <p:spPr>
              <a:xfrm>
                <a:off x="9133554" y="2953157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199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15" name="Rectangle 414"/>
              <p:cNvSpPr/>
              <p:nvPr userDrawn="1"/>
            </p:nvSpPr>
            <p:spPr>
              <a:xfrm>
                <a:off x="9457270" y="2953157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199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16" name="Rectangle 415"/>
              <p:cNvSpPr/>
              <p:nvPr userDrawn="1"/>
            </p:nvSpPr>
            <p:spPr>
              <a:xfrm>
                <a:off x="9780986" y="2953157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199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17" name="Rectangle 416"/>
              <p:cNvSpPr/>
              <p:nvPr userDrawn="1"/>
            </p:nvSpPr>
            <p:spPr>
              <a:xfrm>
                <a:off x="10104702" y="2953157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199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18" name="Rectangle 417"/>
              <p:cNvSpPr/>
              <p:nvPr userDrawn="1"/>
            </p:nvSpPr>
            <p:spPr>
              <a:xfrm>
                <a:off x="10428418" y="2953157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199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19" name="Rectangle 418"/>
              <p:cNvSpPr/>
              <p:nvPr userDrawn="1"/>
            </p:nvSpPr>
            <p:spPr>
              <a:xfrm>
                <a:off x="10752134" y="2953157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199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20" name="Rectangle 419"/>
              <p:cNvSpPr/>
              <p:nvPr userDrawn="1"/>
            </p:nvSpPr>
            <p:spPr>
              <a:xfrm>
                <a:off x="11075849" y="2953157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199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21" name="Rectangle 420"/>
              <p:cNvSpPr/>
              <p:nvPr userDrawn="1"/>
            </p:nvSpPr>
            <p:spPr>
              <a:xfrm>
                <a:off x="11399565" y="2953157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199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22" name="Rectangle 421"/>
              <p:cNvSpPr/>
              <p:nvPr/>
            </p:nvSpPr>
            <p:spPr>
              <a:xfrm>
                <a:off x="8486122" y="2503562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199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23" name="Rectangle 422"/>
              <p:cNvSpPr/>
              <p:nvPr userDrawn="1"/>
            </p:nvSpPr>
            <p:spPr>
              <a:xfrm>
                <a:off x="8809839" y="2503562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199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24" name="Rectangle 423"/>
              <p:cNvSpPr/>
              <p:nvPr userDrawn="1"/>
            </p:nvSpPr>
            <p:spPr>
              <a:xfrm>
                <a:off x="9133554" y="2503562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199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25" name="Rectangle 424"/>
              <p:cNvSpPr/>
              <p:nvPr userDrawn="1"/>
            </p:nvSpPr>
            <p:spPr>
              <a:xfrm>
                <a:off x="9457270" y="2503562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199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26" name="Rectangle 425"/>
              <p:cNvSpPr/>
              <p:nvPr userDrawn="1"/>
            </p:nvSpPr>
            <p:spPr>
              <a:xfrm>
                <a:off x="9780986" y="2503562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199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27" name="Rectangle 426"/>
              <p:cNvSpPr/>
              <p:nvPr userDrawn="1"/>
            </p:nvSpPr>
            <p:spPr>
              <a:xfrm>
                <a:off x="10104702" y="2503562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199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28" name="Rectangle 427"/>
              <p:cNvSpPr/>
              <p:nvPr userDrawn="1"/>
            </p:nvSpPr>
            <p:spPr>
              <a:xfrm>
                <a:off x="10428418" y="2503562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199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29" name="Rectangle 428"/>
              <p:cNvSpPr/>
              <p:nvPr userDrawn="1"/>
            </p:nvSpPr>
            <p:spPr>
              <a:xfrm>
                <a:off x="10752134" y="2503562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199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30" name="Rectangle 429"/>
              <p:cNvSpPr/>
              <p:nvPr userDrawn="1"/>
            </p:nvSpPr>
            <p:spPr>
              <a:xfrm>
                <a:off x="11075849" y="2503562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199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31" name="Rectangle 430"/>
              <p:cNvSpPr/>
              <p:nvPr userDrawn="1"/>
            </p:nvSpPr>
            <p:spPr>
              <a:xfrm>
                <a:off x="11399565" y="2503562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199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32" name="Rectangle 431"/>
              <p:cNvSpPr/>
              <p:nvPr/>
            </p:nvSpPr>
            <p:spPr>
              <a:xfrm>
                <a:off x="8486122" y="2053967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199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33" name="Rectangle 432"/>
              <p:cNvSpPr/>
              <p:nvPr userDrawn="1"/>
            </p:nvSpPr>
            <p:spPr>
              <a:xfrm>
                <a:off x="8809839" y="2053967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199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34" name="Rectangle 433"/>
              <p:cNvSpPr/>
              <p:nvPr userDrawn="1"/>
            </p:nvSpPr>
            <p:spPr>
              <a:xfrm>
                <a:off x="9133554" y="2053967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199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35" name="Rectangle 434"/>
              <p:cNvSpPr/>
              <p:nvPr userDrawn="1"/>
            </p:nvSpPr>
            <p:spPr>
              <a:xfrm>
                <a:off x="9457270" y="2053967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199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36" name="Rectangle 435"/>
              <p:cNvSpPr/>
              <p:nvPr userDrawn="1"/>
            </p:nvSpPr>
            <p:spPr>
              <a:xfrm>
                <a:off x="9780986" y="2053967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199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37" name="Rectangle 436"/>
              <p:cNvSpPr/>
              <p:nvPr userDrawn="1"/>
            </p:nvSpPr>
            <p:spPr>
              <a:xfrm>
                <a:off x="10104702" y="2053967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199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38" name="Rectangle 437"/>
              <p:cNvSpPr/>
              <p:nvPr userDrawn="1"/>
            </p:nvSpPr>
            <p:spPr>
              <a:xfrm>
                <a:off x="10428418" y="2053967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199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39" name="Rectangle 438"/>
              <p:cNvSpPr/>
              <p:nvPr userDrawn="1"/>
            </p:nvSpPr>
            <p:spPr>
              <a:xfrm>
                <a:off x="10752134" y="2053967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199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40" name="Rectangle 439"/>
              <p:cNvSpPr/>
              <p:nvPr userDrawn="1"/>
            </p:nvSpPr>
            <p:spPr>
              <a:xfrm>
                <a:off x="11075849" y="2053967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199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41" name="Rectangle 440"/>
              <p:cNvSpPr/>
              <p:nvPr userDrawn="1"/>
            </p:nvSpPr>
            <p:spPr>
              <a:xfrm>
                <a:off x="11399565" y="2053967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199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42" name="Rectangle 441"/>
              <p:cNvSpPr/>
              <p:nvPr/>
            </p:nvSpPr>
            <p:spPr>
              <a:xfrm>
                <a:off x="8486468" y="1604371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199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43" name="Rectangle 442"/>
              <p:cNvSpPr/>
              <p:nvPr userDrawn="1"/>
            </p:nvSpPr>
            <p:spPr>
              <a:xfrm>
                <a:off x="8810185" y="1604371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199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44" name="Rectangle 443"/>
              <p:cNvSpPr/>
              <p:nvPr userDrawn="1"/>
            </p:nvSpPr>
            <p:spPr>
              <a:xfrm>
                <a:off x="9133900" y="1604371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199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45" name="Rectangle 444"/>
              <p:cNvSpPr/>
              <p:nvPr userDrawn="1"/>
            </p:nvSpPr>
            <p:spPr>
              <a:xfrm>
                <a:off x="9457616" y="1604371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199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46" name="Rectangle 445"/>
              <p:cNvSpPr/>
              <p:nvPr userDrawn="1"/>
            </p:nvSpPr>
            <p:spPr>
              <a:xfrm>
                <a:off x="9781332" y="1604371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199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47" name="Rectangle 446"/>
              <p:cNvSpPr/>
              <p:nvPr userDrawn="1"/>
            </p:nvSpPr>
            <p:spPr>
              <a:xfrm>
                <a:off x="10105048" y="1604371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199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48" name="Rectangle 447"/>
              <p:cNvSpPr/>
              <p:nvPr userDrawn="1"/>
            </p:nvSpPr>
            <p:spPr>
              <a:xfrm>
                <a:off x="10428764" y="1604371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199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49" name="Rectangle 448"/>
              <p:cNvSpPr/>
              <p:nvPr userDrawn="1"/>
            </p:nvSpPr>
            <p:spPr>
              <a:xfrm>
                <a:off x="10752480" y="1604371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199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50" name="Rectangle 449"/>
              <p:cNvSpPr/>
              <p:nvPr userDrawn="1"/>
            </p:nvSpPr>
            <p:spPr>
              <a:xfrm>
                <a:off x="11076195" y="1604371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199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51" name="Rectangle 450"/>
              <p:cNvSpPr/>
              <p:nvPr userDrawn="1"/>
            </p:nvSpPr>
            <p:spPr>
              <a:xfrm>
                <a:off x="11399911" y="1604371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199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52" name="Rectangle 451"/>
              <p:cNvSpPr/>
              <p:nvPr/>
            </p:nvSpPr>
            <p:spPr>
              <a:xfrm>
                <a:off x="8486468" y="1154775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199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53" name="Rectangle 452"/>
              <p:cNvSpPr/>
              <p:nvPr userDrawn="1"/>
            </p:nvSpPr>
            <p:spPr>
              <a:xfrm>
                <a:off x="8810185" y="1154775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199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54" name="Rectangle 453"/>
              <p:cNvSpPr/>
              <p:nvPr userDrawn="1"/>
            </p:nvSpPr>
            <p:spPr>
              <a:xfrm>
                <a:off x="9133900" y="1154775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199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55" name="Rectangle 454"/>
              <p:cNvSpPr/>
              <p:nvPr userDrawn="1"/>
            </p:nvSpPr>
            <p:spPr>
              <a:xfrm>
                <a:off x="9457616" y="1154775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199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56" name="Rectangle 455"/>
              <p:cNvSpPr/>
              <p:nvPr userDrawn="1"/>
            </p:nvSpPr>
            <p:spPr>
              <a:xfrm>
                <a:off x="9781332" y="1154775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199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57" name="Rectangle 456"/>
              <p:cNvSpPr/>
              <p:nvPr userDrawn="1"/>
            </p:nvSpPr>
            <p:spPr>
              <a:xfrm>
                <a:off x="10105048" y="1154775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199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58" name="Rectangle 457"/>
              <p:cNvSpPr/>
              <p:nvPr userDrawn="1"/>
            </p:nvSpPr>
            <p:spPr>
              <a:xfrm>
                <a:off x="10428764" y="1154775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199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59" name="Rectangle 458"/>
              <p:cNvSpPr/>
              <p:nvPr userDrawn="1"/>
            </p:nvSpPr>
            <p:spPr>
              <a:xfrm>
                <a:off x="10752480" y="1154775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199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60" name="Rectangle 459"/>
              <p:cNvSpPr/>
              <p:nvPr userDrawn="1"/>
            </p:nvSpPr>
            <p:spPr>
              <a:xfrm>
                <a:off x="11076195" y="1154775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199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61" name="Rectangle 460"/>
              <p:cNvSpPr/>
              <p:nvPr userDrawn="1"/>
            </p:nvSpPr>
            <p:spPr>
              <a:xfrm>
                <a:off x="11399911" y="1154775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199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62" name="Rectangle 461"/>
              <p:cNvSpPr/>
              <p:nvPr/>
            </p:nvSpPr>
            <p:spPr>
              <a:xfrm>
                <a:off x="8486468" y="705180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199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63" name="Rectangle 462"/>
              <p:cNvSpPr/>
              <p:nvPr userDrawn="1"/>
            </p:nvSpPr>
            <p:spPr>
              <a:xfrm>
                <a:off x="8810185" y="705180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199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64" name="Rectangle 463"/>
              <p:cNvSpPr/>
              <p:nvPr userDrawn="1"/>
            </p:nvSpPr>
            <p:spPr>
              <a:xfrm>
                <a:off x="9133900" y="705180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199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65" name="Rectangle 464"/>
              <p:cNvSpPr/>
              <p:nvPr userDrawn="1"/>
            </p:nvSpPr>
            <p:spPr>
              <a:xfrm>
                <a:off x="9457616" y="705180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199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66" name="Rectangle 465"/>
              <p:cNvSpPr/>
              <p:nvPr userDrawn="1"/>
            </p:nvSpPr>
            <p:spPr>
              <a:xfrm>
                <a:off x="9781332" y="705180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199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67" name="Rectangle 466"/>
              <p:cNvSpPr/>
              <p:nvPr userDrawn="1"/>
            </p:nvSpPr>
            <p:spPr>
              <a:xfrm>
                <a:off x="10105048" y="705180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199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68" name="Rectangle 467"/>
              <p:cNvSpPr/>
              <p:nvPr userDrawn="1"/>
            </p:nvSpPr>
            <p:spPr>
              <a:xfrm>
                <a:off x="10428764" y="705180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199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69" name="Rectangle 468"/>
              <p:cNvSpPr/>
              <p:nvPr userDrawn="1"/>
            </p:nvSpPr>
            <p:spPr>
              <a:xfrm>
                <a:off x="10752480" y="705180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199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70" name="Rectangle 469"/>
              <p:cNvSpPr/>
              <p:nvPr userDrawn="1"/>
            </p:nvSpPr>
            <p:spPr>
              <a:xfrm>
                <a:off x="11076195" y="705180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199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71" name="Rectangle 470"/>
              <p:cNvSpPr/>
              <p:nvPr userDrawn="1"/>
            </p:nvSpPr>
            <p:spPr>
              <a:xfrm>
                <a:off x="11399911" y="705180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199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72" name="Rectangle 471"/>
              <p:cNvSpPr/>
              <p:nvPr/>
            </p:nvSpPr>
            <p:spPr>
              <a:xfrm>
                <a:off x="8486122" y="255584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199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73" name="Rectangle 472"/>
              <p:cNvSpPr/>
              <p:nvPr userDrawn="1"/>
            </p:nvSpPr>
            <p:spPr>
              <a:xfrm>
                <a:off x="8809839" y="255584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199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74" name="Rectangle 473"/>
              <p:cNvSpPr/>
              <p:nvPr userDrawn="1"/>
            </p:nvSpPr>
            <p:spPr>
              <a:xfrm>
                <a:off x="9133554" y="255584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199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75" name="Rectangle 474"/>
              <p:cNvSpPr/>
              <p:nvPr userDrawn="1"/>
            </p:nvSpPr>
            <p:spPr>
              <a:xfrm>
                <a:off x="9457270" y="255584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199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76" name="Rectangle 475"/>
              <p:cNvSpPr/>
              <p:nvPr userDrawn="1"/>
            </p:nvSpPr>
            <p:spPr>
              <a:xfrm>
                <a:off x="9780986" y="255584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199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77" name="Rectangle 476"/>
              <p:cNvSpPr/>
              <p:nvPr userDrawn="1"/>
            </p:nvSpPr>
            <p:spPr>
              <a:xfrm>
                <a:off x="10104702" y="255584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199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78" name="Rectangle 477"/>
              <p:cNvSpPr/>
              <p:nvPr userDrawn="1"/>
            </p:nvSpPr>
            <p:spPr>
              <a:xfrm>
                <a:off x="10428418" y="255584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199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79" name="Rectangle 478"/>
              <p:cNvSpPr/>
              <p:nvPr userDrawn="1"/>
            </p:nvSpPr>
            <p:spPr>
              <a:xfrm>
                <a:off x="10752134" y="255584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199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80" name="Rectangle 479"/>
              <p:cNvSpPr/>
              <p:nvPr userDrawn="1"/>
            </p:nvSpPr>
            <p:spPr>
              <a:xfrm>
                <a:off x="11075849" y="255584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199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81" name="Rectangle 480"/>
              <p:cNvSpPr/>
              <p:nvPr userDrawn="1"/>
            </p:nvSpPr>
            <p:spPr>
              <a:xfrm>
                <a:off x="11399565" y="255584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1999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288" y="395288"/>
            <a:ext cx="11400188" cy="849312"/>
          </a:xfrm>
        </p:spPr>
        <p:txBody>
          <a:bodyPr anchor="t" anchorCtr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395288" y="1296991"/>
            <a:ext cx="11400188" cy="4891087"/>
          </a:xfrm>
        </p:spPr>
        <p:txBody>
          <a:bodyPr/>
          <a:lstStyle>
            <a:lvl1pPr marL="228531" indent="-228531">
              <a:spcBef>
                <a:spcPts val="3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199">
                <a:solidFill>
                  <a:schemeClr val="tx1"/>
                </a:solidFill>
              </a:defRPr>
            </a:lvl1pPr>
            <a:lvl2pPr marL="517370" indent="-228531">
              <a:spcBef>
                <a:spcPts val="300"/>
              </a:spcBef>
              <a:spcAft>
                <a:spcPts val="600"/>
              </a:spcAft>
              <a:buClr>
                <a:schemeClr val="tx2">
                  <a:lumMod val="50000"/>
                </a:schemeClr>
              </a:buClr>
              <a:buFont typeface="Wingdings" panose="05000000000000000000" pitchFamily="2" charset="2"/>
              <a:buChar char="§"/>
              <a:defRPr sz="2199">
                <a:solidFill>
                  <a:schemeClr val="tx1"/>
                </a:solidFill>
              </a:defRPr>
            </a:lvl2pPr>
            <a:lvl3pPr marL="745901" indent="-169812">
              <a:spcBef>
                <a:spcPts val="300"/>
              </a:spcBef>
              <a:spcAft>
                <a:spcPts val="600"/>
              </a:spcAft>
              <a:buClr>
                <a:schemeClr val="tx2">
                  <a:lumMod val="50000"/>
                </a:schemeClr>
              </a:buClr>
              <a:buFont typeface="Arial" panose="020B0604020202020204" pitchFamily="34" charset="0"/>
              <a:buChar char="»"/>
              <a:defRPr sz="1999">
                <a:solidFill>
                  <a:schemeClr val="tx1"/>
                </a:solidFill>
              </a:defRPr>
            </a:lvl3pPr>
            <a:lvl4pPr marL="1314056" indent="-231705">
              <a:spcBef>
                <a:spcPts val="300"/>
              </a:spcBef>
              <a:spcAft>
                <a:spcPts val="600"/>
              </a:spcAft>
              <a:buClr>
                <a:schemeClr val="tx2">
                  <a:lumMod val="50000"/>
                </a:schemeClr>
              </a:buClr>
              <a:defRPr sz="1799">
                <a:solidFill>
                  <a:schemeClr val="tx1"/>
                </a:solidFill>
              </a:defRPr>
            </a:lvl4pPr>
            <a:lvl5pPr marL="1596546" indent="-220597">
              <a:spcBef>
                <a:spcPts val="300"/>
              </a:spcBef>
              <a:spcAft>
                <a:spcPts val="600"/>
              </a:spcAft>
              <a:buClr>
                <a:schemeClr val="tx2">
                  <a:lumMod val="50000"/>
                </a:schemeClr>
              </a:buClr>
              <a:defRPr sz="1799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24" name="Rectangle 823"/>
          <p:cNvSpPr/>
          <p:nvPr/>
        </p:nvSpPr>
        <p:spPr>
          <a:xfrm>
            <a:off x="0" y="6188076"/>
            <a:ext cx="393192" cy="669924"/>
          </a:xfrm>
          <a:prstGeom prst="rect">
            <a:avLst/>
          </a:prstGeom>
          <a:solidFill>
            <a:schemeClr val="accent1"/>
          </a:solidFill>
        </p:spPr>
        <p:txBody>
          <a:bodyPr lIns="182832" tIns="182832" rIns="182832" bIns="182832" rtlCol="0" anchor="ctr">
            <a:noAutofit/>
          </a:bodyPr>
          <a:lstStyle/>
          <a:p>
            <a:pPr algn="ctr"/>
            <a:endParaRPr lang="en-US" sz="1999" dirty="0">
              <a:solidFill>
                <a:schemeClr val="bg1"/>
              </a:solidFill>
            </a:endParaRPr>
          </a:p>
        </p:txBody>
      </p:sp>
      <p:sp>
        <p:nvSpPr>
          <p:cNvPr id="825" name="Rectangle 824"/>
          <p:cNvSpPr/>
          <p:nvPr/>
        </p:nvSpPr>
        <p:spPr>
          <a:xfrm>
            <a:off x="1" y="-140265"/>
            <a:ext cx="392827" cy="677108"/>
          </a:xfrm>
          <a:prstGeom prst="rect">
            <a:avLst/>
          </a:prstGeom>
          <a:solidFill>
            <a:schemeClr val="accent1"/>
          </a:solidFill>
        </p:spPr>
        <p:txBody>
          <a:bodyPr lIns="182832" tIns="182832" rIns="182832" bIns="182832" rtlCol="0" anchor="ctr">
            <a:spAutoFit/>
          </a:bodyPr>
          <a:lstStyle/>
          <a:p>
            <a:pPr algn="ctr"/>
            <a:endParaRPr lang="en-US" sz="1999" dirty="0">
              <a:solidFill>
                <a:schemeClr val="bg1"/>
              </a:solidFill>
            </a:endParaRPr>
          </a:p>
        </p:txBody>
      </p:sp>
      <p:sp>
        <p:nvSpPr>
          <p:cNvPr id="826" name="Rectangle 825"/>
          <p:cNvSpPr/>
          <p:nvPr/>
        </p:nvSpPr>
        <p:spPr>
          <a:xfrm>
            <a:off x="11795999" y="-140265"/>
            <a:ext cx="392827" cy="677108"/>
          </a:xfrm>
          <a:prstGeom prst="rect">
            <a:avLst/>
          </a:prstGeom>
          <a:solidFill>
            <a:schemeClr val="accent1"/>
          </a:solidFill>
        </p:spPr>
        <p:txBody>
          <a:bodyPr lIns="182832" tIns="182832" rIns="182832" bIns="182832" rtlCol="0" anchor="ctr">
            <a:spAutoFit/>
          </a:bodyPr>
          <a:lstStyle/>
          <a:p>
            <a:pPr algn="ctr"/>
            <a:endParaRPr lang="en-US" sz="1999" dirty="0">
              <a:solidFill>
                <a:schemeClr val="bg1"/>
              </a:solidFill>
            </a:endParaRPr>
          </a:p>
        </p:txBody>
      </p:sp>
      <p:sp>
        <p:nvSpPr>
          <p:cNvPr id="827" name="Rectangle 826"/>
          <p:cNvSpPr/>
          <p:nvPr/>
        </p:nvSpPr>
        <p:spPr>
          <a:xfrm>
            <a:off x="11795633" y="6188077"/>
            <a:ext cx="393192" cy="669925"/>
          </a:xfrm>
          <a:prstGeom prst="rect">
            <a:avLst/>
          </a:prstGeom>
          <a:solidFill>
            <a:schemeClr val="accent1"/>
          </a:solidFill>
        </p:spPr>
        <p:txBody>
          <a:bodyPr lIns="182832" tIns="182832" rIns="182832" bIns="182832" rtlCol="0" anchor="ctr">
            <a:noAutofit/>
          </a:bodyPr>
          <a:lstStyle/>
          <a:p>
            <a:pPr algn="ctr"/>
            <a:endParaRPr lang="en-US" sz="1999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559611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hx25110\Desktop\INTEGRATION\Presentation template\working\Q&amp;A Slide\working\Final-Slide_Wide-White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888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102257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 userDrawn="1"/>
        </p:nvSpPr>
        <p:spPr>
          <a:xfrm>
            <a:off x="6565221" y="3093923"/>
            <a:ext cx="5117854" cy="3094152"/>
          </a:xfrm>
          <a:prstGeom prst="rect">
            <a:avLst/>
          </a:prstGeom>
          <a:solidFill>
            <a:schemeClr val="accent1"/>
          </a:solidFill>
          <a:ln w="12700">
            <a:noFill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99" dirty="0"/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6769212" y="3092925"/>
            <a:ext cx="4717067" cy="1391741"/>
          </a:xfrm>
        </p:spPr>
        <p:txBody>
          <a:bodyPr tIns="0" rIns="0" anchor="b" anchorCtr="0"/>
          <a:lstStyle>
            <a:lvl1pPr>
              <a:defRPr sz="1799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6769214" y="4545610"/>
            <a:ext cx="4717066" cy="1192873"/>
          </a:xfrm>
        </p:spPr>
        <p:txBody>
          <a:bodyPr rIns="0">
            <a:norm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</a:defRPr>
            </a:lvl1pPr>
            <a:lvl2pPr marL="4570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1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2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3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4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5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1026" name="Picture 2" descr="\\corp.halliburton.com\na\HOU\02\Data\CREATIVE DESIGN\2015 Creative\Events - EVE\2015-MKTG-EVE-0155 OTC Booth Graphics\Images\HBRTN Film Stills 20130830-5.jpg"/>
          <p:cNvPicPr>
            <a:picLocks noChangeAspect="1" noChangeArrowheads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26914" y="3095625"/>
            <a:ext cx="3388010" cy="1296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\\corp.halliburton.com\na\HOU\02\Data\CREATIVE DESIGN\2015 Creative\Events - EVE\2015-MKTG-EVE-0155 OTC Booth Graphics\Images\StimStarIV.jpg"/>
          <p:cNvPicPr>
            <a:picLocks noChangeAspect="1" noChangeArrowheads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976164" y="3093922"/>
            <a:ext cx="2527814" cy="1298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9" name="Footer Placeholder 4"/>
          <p:cNvSpPr txBox="1">
            <a:spLocks/>
          </p:cNvSpPr>
          <p:nvPr userDrawn="1"/>
        </p:nvSpPr>
        <p:spPr>
          <a:xfrm>
            <a:off x="596744" y="6513859"/>
            <a:ext cx="130290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>
              <a:defRPr sz="6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marL="0" marR="0" lvl="0" indent="0" algn="l" defTabSz="121862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444A4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FOR INTERNAL USE ONLY</a:t>
            </a:r>
          </a:p>
        </p:txBody>
      </p:sp>
      <p:grpSp>
        <p:nvGrpSpPr>
          <p:cNvPr id="500" name="Group 499"/>
          <p:cNvGrpSpPr/>
          <p:nvPr userDrawn="1"/>
        </p:nvGrpSpPr>
        <p:grpSpPr bwMode="black">
          <a:xfrm>
            <a:off x="9678064" y="6468079"/>
            <a:ext cx="1998891" cy="105663"/>
            <a:chOff x="3049039" y="-1112761"/>
            <a:chExt cx="3026848" cy="213284"/>
          </a:xfrm>
          <a:solidFill>
            <a:schemeClr val="accent1"/>
          </a:solidFill>
        </p:grpSpPr>
        <p:sp>
          <p:nvSpPr>
            <p:cNvPr id="501" name="Freeform 500"/>
            <p:cNvSpPr>
              <a:spLocks/>
            </p:cNvSpPr>
            <p:nvPr/>
          </p:nvSpPr>
          <p:spPr bwMode="black">
            <a:xfrm>
              <a:off x="5787154" y="-1110653"/>
              <a:ext cx="288733" cy="209068"/>
            </a:xfrm>
            <a:custGeom>
              <a:avLst/>
              <a:gdLst>
                <a:gd name="T0" fmla="*/ 0 w 685"/>
                <a:gd name="T1" fmla="*/ 496 h 496"/>
                <a:gd name="T2" fmla="*/ 154 w 685"/>
                <a:gd name="T3" fmla="*/ 496 h 496"/>
                <a:gd name="T4" fmla="*/ 154 w 685"/>
                <a:gd name="T5" fmla="*/ 135 h 496"/>
                <a:gd name="T6" fmla="*/ 156 w 685"/>
                <a:gd name="T7" fmla="*/ 135 h 496"/>
                <a:gd name="T8" fmla="*/ 446 w 685"/>
                <a:gd name="T9" fmla="*/ 496 h 496"/>
                <a:gd name="T10" fmla="*/ 685 w 685"/>
                <a:gd name="T11" fmla="*/ 496 h 496"/>
                <a:gd name="T12" fmla="*/ 685 w 685"/>
                <a:gd name="T13" fmla="*/ 0 h 496"/>
                <a:gd name="T14" fmla="*/ 531 w 685"/>
                <a:gd name="T15" fmla="*/ 0 h 496"/>
                <a:gd name="T16" fmla="*/ 531 w 685"/>
                <a:gd name="T17" fmla="*/ 361 h 496"/>
                <a:gd name="T18" fmla="*/ 529 w 685"/>
                <a:gd name="T19" fmla="*/ 361 h 496"/>
                <a:gd name="T20" fmla="*/ 239 w 685"/>
                <a:gd name="T21" fmla="*/ 0 h 496"/>
                <a:gd name="T22" fmla="*/ 0 w 685"/>
                <a:gd name="T23" fmla="*/ 0 h 496"/>
                <a:gd name="T24" fmla="*/ 0 w 685"/>
                <a:gd name="T25" fmla="*/ 496 h 496"/>
                <a:gd name="T26" fmla="*/ 0 w 685"/>
                <a:gd name="T27" fmla="*/ 496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85" h="496">
                  <a:moveTo>
                    <a:pt x="0" y="496"/>
                  </a:moveTo>
                  <a:lnTo>
                    <a:pt x="154" y="496"/>
                  </a:lnTo>
                  <a:lnTo>
                    <a:pt x="154" y="135"/>
                  </a:lnTo>
                  <a:lnTo>
                    <a:pt x="156" y="135"/>
                  </a:lnTo>
                  <a:lnTo>
                    <a:pt x="446" y="496"/>
                  </a:lnTo>
                  <a:lnTo>
                    <a:pt x="685" y="496"/>
                  </a:lnTo>
                  <a:lnTo>
                    <a:pt x="685" y="0"/>
                  </a:lnTo>
                  <a:lnTo>
                    <a:pt x="531" y="0"/>
                  </a:lnTo>
                  <a:lnTo>
                    <a:pt x="531" y="361"/>
                  </a:lnTo>
                  <a:lnTo>
                    <a:pt x="529" y="361"/>
                  </a:lnTo>
                  <a:lnTo>
                    <a:pt x="239" y="0"/>
                  </a:lnTo>
                  <a:lnTo>
                    <a:pt x="0" y="0"/>
                  </a:lnTo>
                  <a:lnTo>
                    <a:pt x="0" y="496"/>
                  </a:lnTo>
                  <a:lnTo>
                    <a:pt x="0" y="49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  <p:sp>
          <p:nvSpPr>
            <p:cNvPr id="502" name="Freeform 501"/>
            <p:cNvSpPr>
              <a:spLocks/>
            </p:cNvSpPr>
            <p:nvPr/>
          </p:nvSpPr>
          <p:spPr bwMode="black">
            <a:xfrm>
              <a:off x="3049039" y="-1110653"/>
              <a:ext cx="267658" cy="209068"/>
            </a:xfrm>
            <a:custGeom>
              <a:avLst/>
              <a:gdLst>
                <a:gd name="T0" fmla="*/ 0 w 635"/>
                <a:gd name="T1" fmla="*/ 496 h 496"/>
                <a:gd name="T2" fmla="*/ 153 w 635"/>
                <a:gd name="T3" fmla="*/ 496 h 496"/>
                <a:gd name="T4" fmla="*/ 153 w 635"/>
                <a:gd name="T5" fmla="*/ 309 h 496"/>
                <a:gd name="T6" fmla="*/ 479 w 635"/>
                <a:gd name="T7" fmla="*/ 309 h 496"/>
                <a:gd name="T8" fmla="*/ 479 w 635"/>
                <a:gd name="T9" fmla="*/ 496 h 496"/>
                <a:gd name="T10" fmla="*/ 635 w 635"/>
                <a:gd name="T11" fmla="*/ 496 h 496"/>
                <a:gd name="T12" fmla="*/ 635 w 635"/>
                <a:gd name="T13" fmla="*/ 0 h 496"/>
                <a:gd name="T14" fmla="*/ 479 w 635"/>
                <a:gd name="T15" fmla="*/ 0 h 496"/>
                <a:gd name="T16" fmla="*/ 479 w 635"/>
                <a:gd name="T17" fmla="*/ 177 h 496"/>
                <a:gd name="T18" fmla="*/ 153 w 635"/>
                <a:gd name="T19" fmla="*/ 177 h 496"/>
                <a:gd name="T20" fmla="*/ 153 w 635"/>
                <a:gd name="T21" fmla="*/ 0 h 496"/>
                <a:gd name="T22" fmla="*/ 0 w 635"/>
                <a:gd name="T23" fmla="*/ 0 h 496"/>
                <a:gd name="T24" fmla="*/ 0 w 635"/>
                <a:gd name="T25" fmla="*/ 496 h 496"/>
                <a:gd name="T26" fmla="*/ 0 w 635"/>
                <a:gd name="T27" fmla="*/ 496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35" h="496">
                  <a:moveTo>
                    <a:pt x="0" y="496"/>
                  </a:moveTo>
                  <a:lnTo>
                    <a:pt x="153" y="496"/>
                  </a:lnTo>
                  <a:lnTo>
                    <a:pt x="153" y="309"/>
                  </a:lnTo>
                  <a:lnTo>
                    <a:pt x="479" y="309"/>
                  </a:lnTo>
                  <a:lnTo>
                    <a:pt x="479" y="496"/>
                  </a:lnTo>
                  <a:lnTo>
                    <a:pt x="635" y="496"/>
                  </a:lnTo>
                  <a:lnTo>
                    <a:pt x="635" y="0"/>
                  </a:lnTo>
                  <a:lnTo>
                    <a:pt x="479" y="0"/>
                  </a:lnTo>
                  <a:lnTo>
                    <a:pt x="479" y="177"/>
                  </a:lnTo>
                  <a:lnTo>
                    <a:pt x="153" y="177"/>
                  </a:lnTo>
                  <a:lnTo>
                    <a:pt x="153" y="0"/>
                  </a:lnTo>
                  <a:lnTo>
                    <a:pt x="0" y="0"/>
                  </a:lnTo>
                  <a:lnTo>
                    <a:pt x="0" y="496"/>
                  </a:lnTo>
                  <a:lnTo>
                    <a:pt x="0" y="49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  <p:sp>
          <p:nvSpPr>
            <p:cNvPr id="503" name="Freeform 502"/>
            <p:cNvSpPr>
              <a:spLocks noEditPoints="1"/>
            </p:cNvSpPr>
            <p:nvPr/>
          </p:nvSpPr>
          <p:spPr bwMode="black">
            <a:xfrm>
              <a:off x="3339458" y="-1110653"/>
              <a:ext cx="316974" cy="209068"/>
            </a:xfrm>
            <a:custGeom>
              <a:avLst/>
              <a:gdLst>
                <a:gd name="T0" fmla="*/ 0 w 752"/>
                <a:gd name="T1" fmla="*/ 496 h 496"/>
                <a:gd name="T2" fmla="*/ 173 w 752"/>
                <a:gd name="T3" fmla="*/ 496 h 496"/>
                <a:gd name="T4" fmla="*/ 218 w 752"/>
                <a:gd name="T5" fmla="*/ 409 h 496"/>
                <a:gd name="T6" fmla="*/ 532 w 752"/>
                <a:gd name="T7" fmla="*/ 409 h 496"/>
                <a:gd name="T8" fmla="*/ 579 w 752"/>
                <a:gd name="T9" fmla="*/ 496 h 496"/>
                <a:gd name="T10" fmla="*/ 752 w 752"/>
                <a:gd name="T11" fmla="*/ 496 h 496"/>
                <a:gd name="T12" fmla="*/ 473 w 752"/>
                <a:gd name="T13" fmla="*/ 0 h 496"/>
                <a:gd name="T14" fmla="*/ 272 w 752"/>
                <a:gd name="T15" fmla="*/ 0 h 496"/>
                <a:gd name="T16" fmla="*/ 0 w 752"/>
                <a:gd name="T17" fmla="*/ 496 h 496"/>
                <a:gd name="T18" fmla="*/ 0 w 752"/>
                <a:gd name="T19" fmla="*/ 496 h 496"/>
                <a:gd name="T20" fmla="*/ 374 w 752"/>
                <a:gd name="T21" fmla="*/ 116 h 496"/>
                <a:gd name="T22" fmla="*/ 473 w 752"/>
                <a:gd name="T23" fmla="*/ 302 h 496"/>
                <a:gd name="T24" fmla="*/ 274 w 752"/>
                <a:gd name="T25" fmla="*/ 302 h 496"/>
                <a:gd name="T26" fmla="*/ 374 w 752"/>
                <a:gd name="T27" fmla="*/ 116 h 496"/>
                <a:gd name="T28" fmla="*/ 374 w 752"/>
                <a:gd name="T29" fmla="*/ 116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52" h="496">
                  <a:moveTo>
                    <a:pt x="0" y="496"/>
                  </a:moveTo>
                  <a:lnTo>
                    <a:pt x="173" y="496"/>
                  </a:lnTo>
                  <a:lnTo>
                    <a:pt x="218" y="409"/>
                  </a:lnTo>
                  <a:lnTo>
                    <a:pt x="532" y="409"/>
                  </a:lnTo>
                  <a:lnTo>
                    <a:pt x="579" y="496"/>
                  </a:lnTo>
                  <a:lnTo>
                    <a:pt x="752" y="496"/>
                  </a:lnTo>
                  <a:lnTo>
                    <a:pt x="473" y="0"/>
                  </a:lnTo>
                  <a:lnTo>
                    <a:pt x="272" y="0"/>
                  </a:lnTo>
                  <a:lnTo>
                    <a:pt x="0" y="496"/>
                  </a:lnTo>
                  <a:lnTo>
                    <a:pt x="0" y="496"/>
                  </a:lnTo>
                  <a:close/>
                  <a:moveTo>
                    <a:pt x="374" y="116"/>
                  </a:moveTo>
                  <a:lnTo>
                    <a:pt x="473" y="302"/>
                  </a:lnTo>
                  <a:lnTo>
                    <a:pt x="274" y="302"/>
                  </a:lnTo>
                  <a:lnTo>
                    <a:pt x="374" y="116"/>
                  </a:lnTo>
                  <a:lnTo>
                    <a:pt x="374" y="11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  <p:sp>
          <p:nvSpPr>
            <p:cNvPr id="504" name="Freeform 503"/>
            <p:cNvSpPr>
              <a:spLocks/>
            </p:cNvSpPr>
            <p:nvPr/>
          </p:nvSpPr>
          <p:spPr bwMode="black">
            <a:xfrm>
              <a:off x="3679193" y="-1110653"/>
              <a:ext cx="211176" cy="209068"/>
            </a:xfrm>
            <a:custGeom>
              <a:avLst/>
              <a:gdLst>
                <a:gd name="T0" fmla="*/ 0 w 501"/>
                <a:gd name="T1" fmla="*/ 496 h 496"/>
                <a:gd name="T2" fmla="*/ 501 w 501"/>
                <a:gd name="T3" fmla="*/ 496 h 496"/>
                <a:gd name="T4" fmla="*/ 501 w 501"/>
                <a:gd name="T5" fmla="*/ 368 h 496"/>
                <a:gd name="T6" fmla="*/ 154 w 501"/>
                <a:gd name="T7" fmla="*/ 368 h 496"/>
                <a:gd name="T8" fmla="*/ 154 w 501"/>
                <a:gd name="T9" fmla="*/ 0 h 496"/>
                <a:gd name="T10" fmla="*/ 0 w 501"/>
                <a:gd name="T11" fmla="*/ 0 h 496"/>
                <a:gd name="T12" fmla="*/ 0 w 501"/>
                <a:gd name="T13" fmla="*/ 496 h 496"/>
                <a:gd name="T14" fmla="*/ 0 w 501"/>
                <a:gd name="T15" fmla="*/ 496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01" h="496">
                  <a:moveTo>
                    <a:pt x="0" y="496"/>
                  </a:moveTo>
                  <a:lnTo>
                    <a:pt x="501" y="496"/>
                  </a:lnTo>
                  <a:lnTo>
                    <a:pt x="501" y="368"/>
                  </a:lnTo>
                  <a:lnTo>
                    <a:pt x="154" y="368"/>
                  </a:lnTo>
                  <a:lnTo>
                    <a:pt x="154" y="0"/>
                  </a:lnTo>
                  <a:lnTo>
                    <a:pt x="0" y="0"/>
                  </a:lnTo>
                  <a:lnTo>
                    <a:pt x="0" y="496"/>
                  </a:lnTo>
                  <a:lnTo>
                    <a:pt x="0" y="49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  <p:sp>
          <p:nvSpPr>
            <p:cNvPr id="505" name="Freeform 504"/>
            <p:cNvSpPr>
              <a:spLocks/>
            </p:cNvSpPr>
            <p:nvPr/>
          </p:nvSpPr>
          <p:spPr bwMode="black">
            <a:xfrm>
              <a:off x="3918188" y="-1110653"/>
              <a:ext cx="211176" cy="209068"/>
            </a:xfrm>
            <a:custGeom>
              <a:avLst/>
              <a:gdLst>
                <a:gd name="T0" fmla="*/ 0 w 501"/>
                <a:gd name="T1" fmla="*/ 496 h 496"/>
                <a:gd name="T2" fmla="*/ 501 w 501"/>
                <a:gd name="T3" fmla="*/ 496 h 496"/>
                <a:gd name="T4" fmla="*/ 501 w 501"/>
                <a:gd name="T5" fmla="*/ 368 h 496"/>
                <a:gd name="T6" fmla="*/ 154 w 501"/>
                <a:gd name="T7" fmla="*/ 368 h 496"/>
                <a:gd name="T8" fmla="*/ 154 w 501"/>
                <a:gd name="T9" fmla="*/ 0 h 496"/>
                <a:gd name="T10" fmla="*/ 0 w 501"/>
                <a:gd name="T11" fmla="*/ 0 h 496"/>
                <a:gd name="T12" fmla="*/ 0 w 501"/>
                <a:gd name="T13" fmla="*/ 496 h 496"/>
                <a:gd name="T14" fmla="*/ 0 w 501"/>
                <a:gd name="T15" fmla="*/ 496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01" h="496">
                  <a:moveTo>
                    <a:pt x="0" y="496"/>
                  </a:moveTo>
                  <a:lnTo>
                    <a:pt x="501" y="496"/>
                  </a:lnTo>
                  <a:lnTo>
                    <a:pt x="501" y="368"/>
                  </a:lnTo>
                  <a:lnTo>
                    <a:pt x="154" y="368"/>
                  </a:lnTo>
                  <a:lnTo>
                    <a:pt x="154" y="0"/>
                  </a:lnTo>
                  <a:lnTo>
                    <a:pt x="0" y="0"/>
                  </a:lnTo>
                  <a:lnTo>
                    <a:pt x="0" y="496"/>
                  </a:lnTo>
                  <a:lnTo>
                    <a:pt x="0" y="49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  <p:sp>
          <p:nvSpPr>
            <p:cNvPr id="506" name="Freeform 505"/>
            <p:cNvSpPr>
              <a:spLocks/>
            </p:cNvSpPr>
            <p:nvPr/>
          </p:nvSpPr>
          <p:spPr bwMode="black">
            <a:xfrm>
              <a:off x="4160134" y="-1110653"/>
              <a:ext cx="65755" cy="209068"/>
            </a:xfrm>
            <a:custGeom>
              <a:avLst/>
              <a:gdLst>
                <a:gd name="T0" fmla="*/ 0 w 156"/>
                <a:gd name="T1" fmla="*/ 496 h 496"/>
                <a:gd name="T2" fmla="*/ 156 w 156"/>
                <a:gd name="T3" fmla="*/ 496 h 496"/>
                <a:gd name="T4" fmla="*/ 156 w 156"/>
                <a:gd name="T5" fmla="*/ 0 h 496"/>
                <a:gd name="T6" fmla="*/ 0 w 156"/>
                <a:gd name="T7" fmla="*/ 0 h 496"/>
                <a:gd name="T8" fmla="*/ 0 w 156"/>
                <a:gd name="T9" fmla="*/ 496 h 496"/>
                <a:gd name="T10" fmla="*/ 0 w 156"/>
                <a:gd name="T11" fmla="*/ 496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6" h="496">
                  <a:moveTo>
                    <a:pt x="0" y="496"/>
                  </a:moveTo>
                  <a:lnTo>
                    <a:pt x="156" y="496"/>
                  </a:lnTo>
                  <a:lnTo>
                    <a:pt x="156" y="0"/>
                  </a:lnTo>
                  <a:lnTo>
                    <a:pt x="0" y="0"/>
                  </a:lnTo>
                  <a:lnTo>
                    <a:pt x="0" y="496"/>
                  </a:lnTo>
                  <a:lnTo>
                    <a:pt x="0" y="49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  <p:sp>
          <p:nvSpPr>
            <p:cNvPr id="507" name="Freeform 506"/>
            <p:cNvSpPr>
              <a:spLocks noEditPoints="1"/>
            </p:cNvSpPr>
            <p:nvPr/>
          </p:nvSpPr>
          <p:spPr bwMode="black">
            <a:xfrm>
              <a:off x="4273519" y="-1110653"/>
              <a:ext cx="271873" cy="209068"/>
            </a:xfrm>
            <a:custGeom>
              <a:avLst/>
              <a:gdLst>
                <a:gd name="T0" fmla="*/ 0 w 273"/>
                <a:gd name="T1" fmla="*/ 210 h 210"/>
                <a:gd name="T2" fmla="*/ 208 w 273"/>
                <a:gd name="T3" fmla="*/ 210 h 210"/>
                <a:gd name="T4" fmla="*/ 273 w 273"/>
                <a:gd name="T5" fmla="*/ 154 h 210"/>
                <a:gd name="T6" fmla="*/ 234 w 273"/>
                <a:gd name="T7" fmla="*/ 104 h 210"/>
                <a:gd name="T8" fmla="*/ 234 w 273"/>
                <a:gd name="T9" fmla="*/ 103 h 210"/>
                <a:gd name="T10" fmla="*/ 265 w 273"/>
                <a:gd name="T11" fmla="*/ 55 h 210"/>
                <a:gd name="T12" fmla="*/ 188 w 273"/>
                <a:gd name="T13" fmla="*/ 0 h 210"/>
                <a:gd name="T14" fmla="*/ 0 w 273"/>
                <a:gd name="T15" fmla="*/ 0 h 210"/>
                <a:gd name="T16" fmla="*/ 0 w 273"/>
                <a:gd name="T17" fmla="*/ 210 h 210"/>
                <a:gd name="T18" fmla="*/ 65 w 273"/>
                <a:gd name="T19" fmla="*/ 127 h 210"/>
                <a:gd name="T20" fmla="*/ 182 w 273"/>
                <a:gd name="T21" fmla="*/ 127 h 210"/>
                <a:gd name="T22" fmla="*/ 206 w 273"/>
                <a:gd name="T23" fmla="*/ 144 h 210"/>
                <a:gd name="T24" fmla="*/ 182 w 273"/>
                <a:gd name="T25" fmla="*/ 160 h 210"/>
                <a:gd name="T26" fmla="*/ 65 w 273"/>
                <a:gd name="T27" fmla="*/ 160 h 210"/>
                <a:gd name="T28" fmla="*/ 65 w 273"/>
                <a:gd name="T29" fmla="*/ 127 h 210"/>
                <a:gd name="T30" fmla="*/ 65 w 273"/>
                <a:gd name="T31" fmla="*/ 50 h 210"/>
                <a:gd name="T32" fmla="*/ 181 w 273"/>
                <a:gd name="T33" fmla="*/ 50 h 210"/>
                <a:gd name="T34" fmla="*/ 200 w 273"/>
                <a:gd name="T35" fmla="*/ 67 h 210"/>
                <a:gd name="T36" fmla="*/ 181 w 273"/>
                <a:gd name="T37" fmla="*/ 83 h 210"/>
                <a:gd name="T38" fmla="*/ 65 w 273"/>
                <a:gd name="T39" fmla="*/ 83 h 210"/>
                <a:gd name="T40" fmla="*/ 65 w 273"/>
                <a:gd name="T41" fmla="*/ 5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73" h="210">
                  <a:moveTo>
                    <a:pt x="0" y="210"/>
                  </a:moveTo>
                  <a:cubicBezTo>
                    <a:pt x="208" y="210"/>
                    <a:pt x="208" y="210"/>
                    <a:pt x="208" y="210"/>
                  </a:cubicBezTo>
                  <a:cubicBezTo>
                    <a:pt x="245" y="210"/>
                    <a:pt x="273" y="200"/>
                    <a:pt x="273" y="154"/>
                  </a:cubicBezTo>
                  <a:cubicBezTo>
                    <a:pt x="273" y="123"/>
                    <a:pt x="262" y="108"/>
                    <a:pt x="234" y="104"/>
                  </a:cubicBezTo>
                  <a:cubicBezTo>
                    <a:pt x="234" y="103"/>
                    <a:pt x="234" y="103"/>
                    <a:pt x="234" y="103"/>
                  </a:cubicBezTo>
                  <a:cubicBezTo>
                    <a:pt x="252" y="98"/>
                    <a:pt x="265" y="91"/>
                    <a:pt x="265" y="55"/>
                  </a:cubicBezTo>
                  <a:cubicBezTo>
                    <a:pt x="265" y="14"/>
                    <a:pt x="240" y="0"/>
                    <a:pt x="18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10"/>
                    <a:pt x="0" y="210"/>
                    <a:pt x="0" y="210"/>
                  </a:cubicBezTo>
                  <a:close/>
                  <a:moveTo>
                    <a:pt x="65" y="127"/>
                  </a:moveTo>
                  <a:cubicBezTo>
                    <a:pt x="182" y="127"/>
                    <a:pt x="182" y="127"/>
                    <a:pt x="182" y="127"/>
                  </a:cubicBezTo>
                  <a:cubicBezTo>
                    <a:pt x="196" y="127"/>
                    <a:pt x="206" y="130"/>
                    <a:pt x="206" y="144"/>
                  </a:cubicBezTo>
                  <a:cubicBezTo>
                    <a:pt x="206" y="156"/>
                    <a:pt x="196" y="160"/>
                    <a:pt x="182" y="160"/>
                  </a:cubicBezTo>
                  <a:cubicBezTo>
                    <a:pt x="65" y="160"/>
                    <a:pt x="65" y="160"/>
                    <a:pt x="65" y="160"/>
                  </a:cubicBezTo>
                  <a:cubicBezTo>
                    <a:pt x="65" y="127"/>
                    <a:pt x="65" y="127"/>
                    <a:pt x="65" y="127"/>
                  </a:cubicBezTo>
                  <a:close/>
                  <a:moveTo>
                    <a:pt x="65" y="50"/>
                  </a:moveTo>
                  <a:cubicBezTo>
                    <a:pt x="181" y="50"/>
                    <a:pt x="181" y="50"/>
                    <a:pt x="181" y="50"/>
                  </a:cubicBezTo>
                  <a:cubicBezTo>
                    <a:pt x="193" y="50"/>
                    <a:pt x="200" y="55"/>
                    <a:pt x="200" y="67"/>
                  </a:cubicBezTo>
                  <a:cubicBezTo>
                    <a:pt x="200" y="79"/>
                    <a:pt x="193" y="83"/>
                    <a:pt x="181" y="83"/>
                  </a:cubicBezTo>
                  <a:cubicBezTo>
                    <a:pt x="65" y="83"/>
                    <a:pt x="65" y="83"/>
                    <a:pt x="65" y="83"/>
                  </a:cubicBezTo>
                  <a:cubicBezTo>
                    <a:pt x="65" y="50"/>
                    <a:pt x="65" y="50"/>
                    <a:pt x="65" y="5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  <p:sp>
          <p:nvSpPr>
            <p:cNvPr id="508" name="Freeform 507"/>
            <p:cNvSpPr>
              <a:spLocks/>
            </p:cNvSpPr>
            <p:nvPr/>
          </p:nvSpPr>
          <p:spPr bwMode="black">
            <a:xfrm>
              <a:off x="4584171" y="-1110653"/>
              <a:ext cx="268079" cy="211176"/>
            </a:xfrm>
            <a:custGeom>
              <a:avLst/>
              <a:gdLst>
                <a:gd name="T0" fmla="*/ 0 w 269"/>
                <a:gd name="T1" fmla="*/ 135 h 212"/>
                <a:gd name="T2" fmla="*/ 88 w 269"/>
                <a:gd name="T3" fmla="*/ 212 h 212"/>
                <a:gd name="T4" fmla="*/ 181 w 269"/>
                <a:gd name="T5" fmla="*/ 212 h 212"/>
                <a:gd name="T6" fmla="*/ 269 w 269"/>
                <a:gd name="T7" fmla="*/ 135 h 212"/>
                <a:gd name="T8" fmla="*/ 269 w 269"/>
                <a:gd name="T9" fmla="*/ 0 h 212"/>
                <a:gd name="T10" fmla="*/ 203 w 269"/>
                <a:gd name="T11" fmla="*/ 0 h 212"/>
                <a:gd name="T12" fmla="*/ 203 w 269"/>
                <a:gd name="T13" fmla="*/ 121 h 212"/>
                <a:gd name="T14" fmla="*/ 167 w 269"/>
                <a:gd name="T15" fmla="*/ 158 h 212"/>
                <a:gd name="T16" fmla="*/ 102 w 269"/>
                <a:gd name="T17" fmla="*/ 158 h 212"/>
                <a:gd name="T18" fmla="*/ 66 w 269"/>
                <a:gd name="T19" fmla="*/ 121 h 212"/>
                <a:gd name="T20" fmla="*/ 66 w 269"/>
                <a:gd name="T21" fmla="*/ 0 h 212"/>
                <a:gd name="T22" fmla="*/ 0 w 269"/>
                <a:gd name="T23" fmla="*/ 0 h 212"/>
                <a:gd name="T24" fmla="*/ 0 w 269"/>
                <a:gd name="T25" fmla="*/ 135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69" h="212">
                  <a:moveTo>
                    <a:pt x="0" y="135"/>
                  </a:moveTo>
                  <a:cubicBezTo>
                    <a:pt x="0" y="187"/>
                    <a:pt x="28" y="212"/>
                    <a:pt x="88" y="212"/>
                  </a:cubicBezTo>
                  <a:cubicBezTo>
                    <a:pt x="181" y="212"/>
                    <a:pt x="181" y="212"/>
                    <a:pt x="181" y="212"/>
                  </a:cubicBezTo>
                  <a:cubicBezTo>
                    <a:pt x="241" y="212"/>
                    <a:pt x="269" y="187"/>
                    <a:pt x="269" y="135"/>
                  </a:cubicBezTo>
                  <a:cubicBezTo>
                    <a:pt x="269" y="0"/>
                    <a:pt x="269" y="0"/>
                    <a:pt x="269" y="0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203" y="121"/>
                    <a:pt x="203" y="121"/>
                    <a:pt x="203" y="121"/>
                  </a:cubicBezTo>
                  <a:cubicBezTo>
                    <a:pt x="203" y="148"/>
                    <a:pt x="194" y="158"/>
                    <a:pt x="167" y="158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75" y="158"/>
                    <a:pt x="66" y="148"/>
                    <a:pt x="66" y="121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35"/>
                    <a:pt x="0" y="135"/>
                    <a:pt x="0" y="1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  <p:sp>
          <p:nvSpPr>
            <p:cNvPr id="509" name="Freeform 508"/>
            <p:cNvSpPr>
              <a:spLocks noEditPoints="1"/>
            </p:cNvSpPr>
            <p:nvPr/>
          </p:nvSpPr>
          <p:spPr bwMode="black">
            <a:xfrm>
              <a:off x="4896086" y="-1110653"/>
              <a:ext cx="259649" cy="209068"/>
            </a:xfrm>
            <a:custGeom>
              <a:avLst/>
              <a:gdLst>
                <a:gd name="T0" fmla="*/ 65 w 261"/>
                <a:gd name="T1" fmla="*/ 52 h 210"/>
                <a:gd name="T2" fmla="*/ 168 w 261"/>
                <a:gd name="T3" fmla="*/ 52 h 210"/>
                <a:gd name="T4" fmla="*/ 198 w 261"/>
                <a:gd name="T5" fmla="*/ 74 h 210"/>
                <a:gd name="T6" fmla="*/ 198 w 261"/>
                <a:gd name="T7" fmla="*/ 81 h 210"/>
                <a:gd name="T8" fmla="*/ 173 w 261"/>
                <a:gd name="T9" fmla="*/ 103 h 210"/>
                <a:gd name="T10" fmla="*/ 65 w 261"/>
                <a:gd name="T11" fmla="*/ 103 h 210"/>
                <a:gd name="T12" fmla="*/ 65 w 261"/>
                <a:gd name="T13" fmla="*/ 52 h 210"/>
                <a:gd name="T14" fmla="*/ 0 w 261"/>
                <a:gd name="T15" fmla="*/ 210 h 210"/>
                <a:gd name="T16" fmla="*/ 65 w 261"/>
                <a:gd name="T17" fmla="*/ 210 h 210"/>
                <a:gd name="T18" fmla="*/ 65 w 261"/>
                <a:gd name="T19" fmla="*/ 155 h 210"/>
                <a:gd name="T20" fmla="*/ 168 w 261"/>
                <a:gd name="T21" fmla="*/ 155 h 210"/>
                <a:gd name="T22" fmla="*/ 195 w 261"/>
                <a:gd name="T23" fmla="*/ 185 h 210"/>
                <a:gd name="T24" fmla="*/ 195 w 261"/>
                <a:gd name="T25" fmla="*/ 210 h 210"/>
                <a:gd name="T26" fmla="*/ 260 w 261"/>
                <a:gd name="T27" fmla="*/ 210 h 210"/>
                <a:gd name="T28" fmla="*/ 260 w 261"/>
                <a:gd name="T29" fmla="*/ 174 h 210"/>
                <a:gd name="T30" fmla="*/ 225 w 261"/>
                <a:gd name="T31" fmla="*/ 128 h 210"/>
                <a:gd name="T32" fmla="*/ 225 w 261"/>
                <a:gd name="T33" fmla="*/ 127 h 210"/>
                <a:gd name="T34" fmla="*/ 261 w 261"/>
                <a:gd name="T35" fmla="*/ 76 h 210"/>
                <a:gd name="T36" fmla="*/ 261 w 261"/>
                <a:gd name="T37" fmla="*/ 62 h 210"/>
                <a:gd name="T38" fmla="*/ 197 w 261"/>
                <a:gd name="T39" fmla="*/ 0 h 210"/>
                <a:gd name="T40" fmla="*/ 0 w 261"/>
                <a:gd name="T41" fmla="*/ 0 h 210"/>
                <a:gd name="T42" fmla="*/ 0 w 261"/>
                <a:gd name="T43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61" h="210">
                  <a:moveTo>
                    <a:pt x="65" y="52"/>
                  </a:moveTo>
                  <a:cubicBezTo>
                    <a:pt x="168" y="52"/>
                    <a:pt x="168" y="52"/>
                    <a:pt x="168" y="52"/>
                  </a:cubicBezTo>
                  <a:cubicBezTo>
                    <a:pt x="188" y="52"/>
                    <a:pt x="198" y="56"/>
                    <a:pt x="198" y="74"/>
                  </a:cubicBezTo>
                  <a:cubicBezTo>
                    <a:pt x="198" y="81"/>
                    <a:pt x="198" y="81"/>
                    <a:pt x="198" y="81"/>
                  </a:cubicBezTo>
                  <a:cubicBezTo>
                    <a:pt x="198" y="96"/>
                    <a:pt x="191" y="103"/>
                    <a:pt x="173" y="103"/>
                  </a:cubicBezTo>
                  <a:cubicBezTo>
                    <a:pt x="65" y="103"/>
                    <a:pt x="65" y="103"/>
                    <a:pt x="65" y="103"/>
                  </a:cubicBezTo>
                  <a:cubicBezTo>
                    <a:pt x="65" y="52"/>
                    <a:pt x="65" y="52"/>
                    <a:pt x="65" y="52"/>
                  </a:cubicBezTo>
                  <a:close/>
                  <a:moveTo>
                    <a:pt x="0" y="210"/>
                  </a:moveTo>
                  <a:cubicBezTo>
                    <a:pt x="65" y="210"/>
                    <a:pt x="65" y="210"/>
                    <a:pt x="65" y="210"/>
                  </a:cubicBezTo>
                  <a:cubicBezTo>
                    <a:pt x="65" y="155"/>
                    <a:pt x="65" y="155"/>
                    <a:pt x="65" y="155"/>
                  </a:cubicBezTo>
                  <a:cubicBezTo>
                    <a:pt x="168" y="155"/>
                    <a:pt x="168" y="155"/>
                    <a:pt x="168" y="155"/>
                  </a:cubicBezTo>
                  <a:cubicBezTo>
                    <a:pt x="188" y="155"/>
                    <a:pt x="195" y="163"/>
                    <a:pt x="195" y="185"/>
                  </a:cubicBezTo>
                  <a:cubicBezTo>
                    <a:pt x="195" y="210"/>
                    <a:pt x="195" y="210"/>
                    <a:pt x="195" y="210"/>
                  </a:cubicBezTo>
                  <a:cubicBezTo>
                    <a:pt x="260" y="210"/>
                    <a:pt x="260" y="210"/>
                    <a:pt x="260" y="210"/>
                  </a:cubicBezTo>
                  <a:cubicBezTo>
                    <a:pt x="260" y="174"/>
                    <a:pt x="260" y="174"/>
                    <a:pt x="260" y="174"/>
                  </a:cubicBezTo>
                  <a:cubicBezTo>
                    <a:pt x="260" y="140"/>
                    <a:pt x="244" y="131"/>
                    <a:pt x="225" y="128"/>
                  </a:cubicBezTo>
                  <a:cubicBezTo>
                    <a:pt x="225" y="127"/>
                    <a:pt x="225" y="127"/>
                    <a:pt x="225" y="127"/>
                  </a:cubicBezTo>
                  <a:cubicBezTo>
                    <a:pt x="255" y="120"/>
                    <a:pt x="261" y="104"/>
                    <a:pt x="261" y="76"/>
                  </a:cubicBezTo>
                  <a:cubicBezTo>
                    <a:pt x="261" y="62"/>
                    <a:pt x="261" y="62"/>
                    <a:pt x="261" y="62"/>
                  </a:cubicBezTo>
                  <a:cubicBezTo>
                    <a:pt x="261" y="25"/>
                    <a:pt x="248" y="0"/>
                    <a:pt x="19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10"/>
                    <a:pt x="0" y="210"/>
                    <a:pt x="0" y="2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  <p:sp>
          <p:nvSpPr>
            <p:cNvPr id="510" name="Freeform 509"/>
            <p:cNvSpPr>
              <a:spLocks/>
            </p:cNvSpPr>
            <p:nvPr/>
          </p:nvSpPr>
          <p:spPr bwMode="black">
            <a:xfrm>
              <a:off x="5184819" y="-1110653"/>
              <a:ext cx="247847" cy="209068"/>
            </a:xfrm>
            <a:custGeom>
              <a:avLst/>
              <a:gdLst>
                <a:gd name="T0" fmla="*/ 0 w 588"/>
                <a:gd name="T1" fmla="*/ 123 h 496"/>
                <a:gd name="T2" fmla="*/ 217 w 588"/>
                <a:gd name="T3" fmla="*/ 123 h 496"/>
                <a:gd name="T4" fmla="*/ 217 w 588"/>
                <a:gd name="T5" fmla="*/ 496 h 496"/>
                <a:gd name="T6" fmla="*/ 371 w 588"/>
                <a:gd name="T7" fmla="*/ 496 h 496"/>
                <a:gd name="T8" fmla="*/ 371 w 588"/>
                <a:gd name="T9" fmla="*/ 123 h 496"/>
                <a:gd name="T10" fmla="*/ 588 w 588"/>
                <a:gd name="T11" fmla="*/ 123 h 496"/>
                <a:gd name="T12" fmla="*/ 588 w 588"/>
                <a:gd name="T13" fmla="*/ 0 h 496"/>
                <a:gd name="T14" fmla="*/ 0 w 588"/>
                <a:gd name="T15" fmla="*/ 0 h 496"/>
                <a:gd name="T16" fmla="*/ 0 w 588"/>
                <a:gd name="T17" fmla="*/ 123 h 496"/>
                <a:gd name="T18" fmla="*/ 0 w 588"/>
                <a:gd name="T19" fmla="*/ 123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88" h="496">
                  <a:moveTo>
                    <a:pt x="0" y="123"/>
                  </a:moveTo>
                  <a:lnTo>
                    <a:pt x="217" y="123"/>
                  </a:lnTo>
                  <a:lnTo>
                    <a:pt x="217" y="496"/>
                  </a:lnTo>
                  <a:lnTo>
                    <a:pt x="371" y="496"/>
                  </a:lnTo>
                  <a:lnTo>
                    <a:pt x="371" y="123"/>
                  </a:lnTo>
                  <a:lnTo>
                    <a:pt x="588" y="123"/>
                  </a:lnTo>
                  <a:lnTo>
                    <a:pt x="588" y="0"/>
                  </a:lnTo>
                  <a:lnTo>
                    <a:pt x="0" y="0"/>
                  </a:lnTo>
                  <a:lnTo>
                    <a:pt x="0" y="123"/>
                  </a:lnTo>
                  <a:lnTo>
                    <a:pt x="0" y="12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  <p:sp>
          <p:nvSpPr>
            <p:cNvPr id="511" name="Freeform 510"/>
            <p:cNvSpPr>
              <a:spLocks noEditPoints="1"/>
            </p:cNvSpPr>
            <p:nvPr/>
          </p:nvSpPr>
          <p:spPr bwMode="black">
            <a:xfrm>
              <a:off x="5456692" y="-1112761"/>
              <a:ext cx="290419" cy="213283"/>
            </a:xfrm>
            <a:custGeom>
              <a:avLst/>
              <a:gdLst>
                <a:gd name="T0" fmla="*/ 0 w 292"/>
                <a:gd name="T1" fmla="*/ 138 h 214"/>
                <a:gd name="T2" fmla="*/ 94 w 292"/>
                <a:gd name="T3" fmla="*/ 214 h 214"/>
                <a:gd name="T4" fmla="*/ 198 w 292"/>
                <a:gd name="T5" fmla="*/ 214 h 214"/>
                <a:gd name="T6" fmla="*/ 292 w 292"/>
                <a:gd name="T7" fmla="*/ 138 h 214"/>
                <a:gd name="T8" fmla="*/ 292 w 292"/>
                <a:gd name="T9" fmla="*/ 76 h 214"/>
                <a:gd name="T10" fmla="*/ 198 w 292"/>
                <a:gd name="T11" fmla="*/ 0 h 214"/>
                <a:gd name="T12" fmla="*/ 94 w 292"/>
                <a:gd name="T13" fmla="*/ 0 h 214"/>
                <a:gd name="T14" fmla="*/ 0 w 292"/>
                <a:gd name="T15" fmla="*/ 76 h 214"/>
                <a:gd name="T16" fmla="*/ 0 w 292"/>
                <a:gd name="T17" fmla="*/ 138 h 214"/>
                <a:gd name="T18" fmla="*/ 67 w 292"/>
                <a:gd name="T19" fmla="*/ 96 h 214"/>
                <a:gd name="T20" fmla="*/ 108 w 292"/>
                <a:gd name="T21" fmla="*/ 54 h 214"/>
                <a:gd name="T22" fmla="*/ 184 w 292"/>
                <a:gd name="T23" fmla="*/ 54 h 214"/>
                <a:gd name="T24" fmla="*/ 225 w 292"/>
                <a:gd name="T25" fmla="*/ 96 h 214"/>
                <a:gd name="T26" fmla="*/ 225 w 292"/>
                <a:gd name="T27" fmla="*/ 118 h 214"/>
                <a:gd name="T28" fmla="*/ 188 w 292"/>
                <a:gd name="T29" fmla="*/ 160 h 214"/>
                <a:gd name="T30" fmla="*/ 104 w 292"/>
                <a:gd name="T31" fmla="*/ 160 h 214"/>
                <a:gd name="T32" fmla="*/ 67 w 292"/>
                <a:gd name="T33" fmla="*/ 118 h 214"/>
                <a:gd name="T34" fmla="*/ 67 w 292"/>
                <a:gd name="T35" fmla="*/ 96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92" h="214">
                  <a:moveTo>
                    <a:pt x="0" y="138"/>
                  </a:moveTo>
                  <a:cubicBezTo>
                    <a:pt x="0" y="200"/>
                    <a:pt x="35" y="214"/>
                    <a:pt x="94" y="214"/>
                  </a:cubicBezTo>
                  <a:cubicBezTo>
                    <a:pt x="198" y="214"/>
                    <a:pt x="198" y="214"/>
                    <a:pt x="198" y="214"/>
                  </a:cubicBezTo>
                  <a:cubicBezTo>
                    <a:pt x="257" y="214"/>
                    <a:pt x="292" y="200"/>
                    <a:pt x="292" y="138"/>
                  </a:cubicBezTo>
                  <a:cubicBezTo>
                    <a:pt x="292" y="76"/>
                    <a:pt x="292" y="76"/>
                    <a:pt x="292" y="76"/>
                  </a:cubicBezTo>
                  <a:cubicBezTo>
                    <a:pt x="292" y="14"/>
                    <a:pt x="257" y="0"/>
                    <a:pt x="198" y="0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35" y="0"/>
                    <a:pt x="0" y="14"/>
                    <a:pt x="0" y="76"/>
                  </a:cubicBezTo>
                  <a:cubicBezTo>
                    <a:pt x="0" y="138"/>
                    <a:pt x="0" y="138"/>
                    <a:pt x="0" y="138"/>
                  </a:cubicBezTo>
                  <a:close/>
                  <a:moveTo>
                    <a:pt x="67" y="96"/>
                  </a:moveTo>
                  <a:cubicBezTo>
                    <a:pt x="67" y="70"/>
                    <a:pt x="73" y="54"/>
                    <a:pt x="108" y="54"/>
                  </a:cubicBezTo>
                  <a:cubicBezTo>
                    <a:pt x="184" y="54"/>
                    <a:pt x="184" y="54"/>
                    <a:pt x="184" y="54"/>
                  </a:cubicBezTo>
                  <a:cubicBezTo>
                    <a:pt x="219" y="54"/>
                    <a:pt x="225" y="70"/>
                    <a:pt x="225" y="96"/>
                  </a:cubicBezTo>
                  <a:cubicBezTo>
                    <a:pt x="225" y="118"/>
                    <a:pt x="225" y="118"/>
                    <a:pt x="225" y="118"/>
                  </a:cubicBezTo>
                  <a:cubicBezTo>
                    <a:pt x="225" y="149"/>
                    <a:pt x="219" y="160"/>
                    <a:pt x="188" y="160"/>
                  </a:cubicBezTo>
                  <a:cubicBezTo>
                    <a:pt x="104" y="160"/>
                    <a:pt x="104" y="160"/>
                    <a:pt x="104" y="160"/>
                  </a:cubicBezTo>
                  <a:cubicBezTo>
                    <a:pt x="73" y="160"/>
                    <a:pt x="67" y="149"/>
                    <a:pt x="67" y="118"/>
                  </a:cubicBezTo>
                  <a:cubicBezTo>
                    <a:pt x="67" y="96"/>
                    <a:pt x="67" y="96"/>
                    <a:pt x="67" y="9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</p:grpSp>
      <p:pic>
        <p:nvPicPr>
          <p:cNvPr id="23" name="Picture 7" descr="C:\Users\hbbu629\Desktop\BRANDING\! Templates\! 2016 New Templates\Presentation\Final Presentation Templates\images\037_G5A6784.jpg"/>
          <p:cNvPicPr>
            <a:picLocks noChangeAspect="1" noChangeArrowheads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428241" y="395288"/>
            <a:ext cx="4248714" cy="2656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/>
          <p:cNvPicPr>
            <a:picLocks noChangeAspect="1"/>
          </p:cNvPicPr>
          <p:nvPr userDrawn="1"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6912" y="393700"/>
            <a:ext cx="3819520" cy="2649539"/>
          </a:xfrm>
          <a:prstGeom prst="rect">
            <a:avLst/>
          </a:prstGeom>
        </p:spPr>
      </p:pic>
      <p:pic>
        <p:nvPicPr>
          <p:cNvPr id="25" name="Picture 8" descr="C:\Users\hbbu629\Desktop\BRANDING\! Templates\! 2016 New Templates\Presentation\Final Presentation Templates\images\HAL32757.jpg"/>
          <p:cNvPicPr>
            <a:picLocks noChangeAspect="1" noChangeArrowheads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407672" y="393700"/>
            <a:ext cx="2959325" cy="2649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035732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Red"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5214899" y="1744137"/>
            <a:ext cx="6236183" cy="1827738"/>
          </a:xfrm>
        </p:spPr>
        <p:txBody>
          <a:bodyPr tIns="0" rIns="0" anchor="b" anchorCtr="0"/>
          <a:lstStyle>
            <a:lvl1pPr>
              <a:defRPr sz="1999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5214899" y="3627439"/>
            <a:ext cx="6236183" cy="1211850"/>
          </a:xfrm>
        </p:spPr>
        <p:txBody>
          <a:bodyPr rIns="0"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570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1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2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3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4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5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8" name="Footer Placeholder 4"/>
          <p:cNvSpPr txBox="1">
            <a:spLocks/>
          </p:cNvSpPr>
          <p:nvPr userDrawn="1"/>
        </p:nvSpPr>
        <p:spPr>
          <a:xfrm>
            <a:off x="596744" y="6513859"/>
            <a:ext cx="130290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>
              <a:defRPr sz="6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marL="0" marR="0" lvl="0" indent="0" algn="l" defTabSz="121862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444A4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FOR INTERNAL USE ONLY</a:t>
            </a:r>
          </a:p>
        </p:txBody>
      </p:sp>
      <p:grpSp>
        <p:nvGrpSpPr>
          <p:cNvPr id="19" name="Group 18"/>
          <p:cNvGrpSpPr/>
          <p:nvPr userDrawn="1"/>
        </p:nvGrpSpPr>
        <p:grpSpPr bwMode="black">
          <a:xfrm>
            <a:off x="1295356" y="3405521"/>
            <a:ext cx="3147023" cy="166354"/>
            <a:chOff x="3049039" y="-1112761"/>
            <a:chExt cx="3026848" cy="213284"/>
          </a:xfrm>
          <a:solidFill>
            <a:schemeClr val="accent1"/>
          </a:solidFill>
        </p:grpSpPr>
        <p:sp>
          <p:nvSpPr>
            <p:cNvPr id="20" name="Freeform 19"/>
            <p:cNvSpPr>
              <a:spLocks/>
            </p:cNvSpPr>
            <p:nvPr/>
          </p:nvSpPr>
          <p:spPr bwMode="black">
            <a:xfrm>
              <a:off x="5787154" y="-1110653"/>
              <a:ext cx="288733" cy="209068"/>
            </a:xfrm>
            <a:custGeom>
              <a:avLst/>
              <a:gdLst>
                <a:gd name="T0" fmla="*/ 0 w 685"/>
                <a:gd name="T1" fmla="*/ 496 h 496"/>
                <a:gd name="T2" fmla="*/ 154 w 685"/>
                <a:gd name="T3" fmla="*/ 496 h 496"/>
                <a:gd name="T4" fmla="*/ 154 w 685"/>
                <a:gd name="T5" fmla="*/ 135 h 496"/>
                <a:gd name="T6" fmla="*/ 156 w 685"/>
                <a:gd name="T7" fmla="*/ 135 h 496"/>
                <a:gd name="T8" fmla="*/ 446 w 685"/>
                <a:gd name="T9" fmla="*/ 496 h 496"/>
                <a:gd name="T10" fmla="*/ 685 w 685"/>
                <a:gd name="T11" fmla="*/ 496 h 496"/>
                <a:gd name="T12" fmla="*/ 685 w 685"/>
                <a:gd name="T13" fmla="*/ 0 h 496"/>
                <a:gd name="T14" fmla="*/ 531 w 685"/>
                <a:gd name="T15" fmla="*/ 0 h 496"/>
                <a:gd name="T16" fmla="*/ 531 w 685"/>
                <a:gd name="T17" fmla="*/ 361 h 496"/>
                <a:gd name="T18" fmla="*/ 529 w 685"/>
                <a:gd name="T19" fmla="*/ 361 h 496"/>
                <a:gd name="T20" fmla="*/ 239 w 685"/>
                <a:gd name="T21" fmla="*/ 0 h 496"/>
                <a:gd name="T22" fmla="*/ 0 w 685"/>
                <a:gd name="T23" fmla="*/ 0 h 496"/>
                <a:gd name="T24" fmla="*/ 0 w 685"/>
                <a:gd name="T25" fmla="*/ 496 h 496"/>
                <a:gd name="T26" fmla="*/ 0 w 685"/>
                <a:gd name="T27" fmla="*/ 496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85" h="496">
                  <a:moveTo>
                    <a:pt x="0" y="496"/>
                  </a:moveTo>
                  <a:lnTo>
                    <a:pt x="154" y="496"/>
                  </a:lnTo>
                  <a:lnTo>
                    <a:pt x="154" y="135"/>
                  </a:lnTo>
                  <a:lnTo>
                    <a:pt x="156" y="135"/>
                  </a:lnTo>
                  <a:lnTo>
                    <a:pt x="446" y="496"/>
                  </a:lnTo>
                  <a:lnTo>
                    <a:pt x="685" y="496"/>
                  </a:lnTo>
                  <a:lnTo>
                    <a:pt x="685" y="0"/>
                  </a:lnTo>
                  <a:lnTo>
                    <a:pt x="531" y="0"/>
                  </a:lnTo>
                  <a:lnTo>
                    <a:pt x="531" y="361"/>
                  </a:lnTo>
                  <a:lnTo>
                    <a:pt x="529" y="361"/>
                  </a:lnTo>
                  <a:lnTo>
                    <a:pt x="239" y="0"/>
                  </a:lnTo>
                  <a:lnTo>
                    <a:pt x="0" y="0"/>
                  </a:lnTo>
                  <a:lnTo>
                    <a:pt x="0" y="496"/>
                  </a:lnTo>
                  <a:lnTo>
                    <a:pt x="0" y="49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  <p:sp>
          <p:nvSpPr>
            <p:cNvPr id="21" name="Freeform 20"/>
            <p:cNvSpPr>
              <a:spLocks/>
            </p:cNvSpPr>
            <p:nvPr/>
          </p:nvSpPr>
          <p:spPr bwMode="black">
            <a:xfrm>
              <a:off x="3049039" y="-1110653"/>
              <a:ext cx="267658" cy="209068"/>
            </a:xfrm>
            <a:custGeom>
              <a:avLst/>
              <a:gdLst>
                <a:gd name="T0" fmla="*/ 0 w 635"/>
                <a:gd name="T1" fmla="*/ 496 h 496"/>
                <a:gd name="T2" fmla="*/ 153 w 635"/>
                <a:gd name="T3" fmla="*/ 496 h 496"/>
                <a:gd name="T4" fmla="*/ 153 w 635"/>
                <a:gd name="T5" fmla="*/ 309 h 496"/>
                <a:gd name="T6" fmla="*/ 479 w 635"/>
                <a:gd name="T7" fmla="*/ 309 h 496"/>
                <a:gd name="T8" fmla="*/ 479 w 635"/>
                <a:gd name="T9" fmla="*/ 496 h 496"/>
                <a:gd name="T10" fmla="*/ 635 w 635"/>
                <a:gd name="T11" fmla="*/ 496 h 496"/>
                <a:gd name="T12" fmla="*/ 635 w 635"/>
                <a:gd name="T13" fmla="*/ 0 h 496"/>
                <a:gd name="T14" fmla="*/ 479 w 635"/>
                <a:gd name="T15" fmla="*/ 0 h 496"/>
                <a:gd name="T16" fmla="*/ 479 w 635"/>
                <a:gd name="T17" fmla="*/ 177 h 496"/>
                <a:gd name="T18" fmla="*/ 153 w 635"/>
                <a:gd name="T19" fmla="*/ 177 h 496"/>
                <a:gd name="T20" fmla="*/ 153 w 635"/>
                <a:gd name="T21" fmla="*/ 0 h 496"/>
                <a:gd name="T22" fmla="*/ 0 w 635"/>
                <a:gd name="T23" fmla="*/ 0 h 496"/>
                <a:gd name="T24" fmla="*/ 0 w 635"/>
                <a:gd name="T25" fmla="*/ 496 h 496"/>
                <a:gd name="T26" fmla="*/ 0 w 635"/>
                <a:gd name="T27" fmla="*/ 496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35" h="496">
                  <a:moveTo>
                    <a:pt x="0" y="496"/>
                  </a:moveTo>
                  <a:lnTo>
                    <a:pt x="153" y="496"/>
                  </a:lnTo>
                  <a:lnTo>
                    <a:pt x="153" y="309"/>
                  </a:lnTo>
                  <a:lnTo>
                    <a:pt x="479" y="309"/>
                  </a:lnTo>
                  <a:lnTo>
                    <a:pt x="479" y="496"/>
                  </a:lnTo>
                  <a:lnTo>
                    <a:pt x="635" y="496"/>
                  </a:lnTo>
                  <a:lnTo>
                    <a:pt x="635" y="0"/>
                  </a:lnTo>
                  <a:lnTo>
                    <a:pt x="479" y="0"/>
                  </a:lnTo>
                  <a:lnTo>
                    <a:pt x="479" y="177"/>
                  </a:lnTo>
                  <a:lnTo>
                    <a:pt x="153" y="177"/>
                  </a:lnTo>
                  <a:lnTo>
                    <a:pt x="153" y="0"/>
                  </a:lnTo>
                  <a:lnTo>
                    <a:pt x="0" y="0"/>
                  </a:lnTo>
                  <a:lnTo>
                    <a:pt x="0" y="496"/>
                  </a:lnTo>
                  <a:lnTo>
                    <a:pt x="0" y="49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  <p:sp>
          <p:nvSpPr>
            <p:cNvPr id="22" name="Freeform 21"/>
            <p:cNvSpPr>
              <a:spLocks noEditPoints="1"/>
            </p:cNvSpPr>
            <p:nvPr/>
          </p:nvSpPr>
          <p:spPr bwMode="black">
            <a:xfrm>
              <a:off x="3339458" y="-1110653"/>
              <a:ext cx="316974" cy="209068"/>
            </a:xfrm>
            <a:custGeom>
              <a:avLst/>
              <a:gdLst>
                <a:gd name="T0" fmla="*/ 0 w 752"/>
                <a:gd name="T1" fmla="*/ 496 h 496"/>
                <a:gd name="T2" fmla="*/ 173 w 752"/>
                <a:gd name="T3" fmla="*/ 496 h 496"/>
                <a:gd name="T4" fmla="*/ 218 w 752"/>
                <a:gd name="T5" fmla="*/ 409 h 496"/>
                <a:gd name="T6" fmla="*/ 532 w 752"/>
                <a:gd name="T7" fmla="*/ 409 h 496"/>
                <a:gd name="T8" fmla="*/ 579 w 752"/>
                <a:gd name="T9" fmla="*/ 496 h 496"/>
                <a:gd name="T10" fmla="*/ 752 w 752"/>
                <a:gd name="T11" fmla="*/ 496 h 496"/>
                <a:gd name="T12" fmla="*/ 473 w 752"/>
                <a:gd name="T13" fmla="*/ 0 h 496"/>
                <a:gd name="T14" fmla="*/ 272 w 752"/>
                <a:gd name="T15" fmla="*/ 0 h 496"/>
                <a:gd name="T16" fmla="*/ 0 w 752"/>
                <a:gd name="T17" fmla="*/ 496 h 496"/>
                <a:gd name="T18" fmla="*/ 0 w 752"/>
                <a:gd name="T19" fmla="*/ 496 h 496"/>
                <a:gd name="T20" fmla="*/ 374 w 752"/>
                <a:gd name="T21" fmla="*/ 116 h 496"/>
                <a:gd name="T22" fmla="*/ 473 w 752"/>
                <a:gd name="T23" fmla="*/ 302 h 496"/>
                <a:gd name="T24" fmla="*/ 274 w 752"/>
                <a:gd name="T25" fmla="*/ 302 h 496"/>
                <a:gd name="T26" fmla="*/ 374 w 752"/>
                <a:gd name="T27" fmla="*/ 116 h 496"/>
                <a:gd name="T28" fmla="*/ 374 w 752"/>
                <a:gd name="T29" fmla="*/ 116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52" h="496">
                  <a:moveTo>
                    <a:pt x="0" y="496"/>
                  </a:moveTo>
                  <a:lnTo>
                    <a:pt x="173" y="496"/>
                  </a:lnTo>
                  <a:lnTo>
                    <a:pt x="218" y="409"/>
                  </a:lnTo>
                  <a:lnTo>
                    <a:pt x="532" y="409"/>
                  </a:lnTo>
                  <a:lnTo>
                    <a:pt x="579" y="496"/>
                  </a:lnTo>
                  <a:lnTo>
                    <a:pt x="752" y="496"/>
                  </a:lnTo>
                  <a:lnTo>
                    <a:pt x="473" y="0"/>
                  </a:lnTo>
                  <a:lnTo>
                    <a:pt x="272" y="0"/>
                  </a:lnTo>
                  <a:lnTo>
                    <a:pt x="0" y="496"/>
                  </a:lnTo>
                  <a:lnTo>
                    <a:pt x="0" y="496"/>
                  </a:lnTo>
                  <a:close/>
                  <a:moveTo>
                    <a:pt x="374" y="116"/>
                  </a:moveTo>
                  <a:lnTo>
                    <a:pt x="473" y="302"/>
                  </a:lnTo>
                  <a:lnTo>
                    <a:pt x="274" y="302"/>
                  </a:lnTo>
                  <a:lnTo>
                    <a:pt x="374" y="116"/>
                  </a:lnTo>
                  <a:lnTo>
                    <a:pt x="374" y="11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  <p:sp>
          <p:nvSpPr>
            <p:cNvPr id="23" name="Freeform 22"/>
            <p:cNvSpPr>
              <a:spLocks/>
            </p:cNvSpPr>
            <p:nvPr/>
          </p:nvSpPr>
          <p:spPr bwMode="black">
            <a:xfrm>
              <a:off x="3679193" y="-1110653"/>
              <a:ext cx="211176" cy="209068"/>
            </a:xfrm>
            <a:custGeom>
              <a:avLst/>
              <a:gdLst>
                <a:gd name="T0" fmla="*/ 0 w 501"/>
                <a:gd name="T1" fmla="*/ 496 h 496"/>
                <a:gd name="T2" fmla="*/ 501 w 501"/>
                <a:gd name="T3" fmla="*/ 496 h 496"/>
                <a:gd name="T4" fmla="*/ 501 w 501"/>
                <a:gd name="T5" fmla="*/ 368 h 496"/>
                <a:gd name="T6" fmla="*/ 154 w 501"/>
                <a:gd name="T7" fmla="*/ 368 h 496"/>
                <a:gd name="T8" fmla="*/ 154 w 501"/>
                <a:gd name="T9" fmla="*/ 0 h 496"/>
                <a:gd name="T10" fmla="*/ 0 w 501"/>
                <a:gd name="T11" fmla="*/ 0 h 496"/>
                <a:gd name="T12" fmla="*/ 0 w 501"/>
                <a:gd name="T13" fmla="*/ 496 h 496"/>
                <a:gd name="T14" fmla="*/ 0 w 501"/>
                <a:gd name="T15" fmla="*/ 496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01" h="496">
                  <a:moveTo>
                    <a:pt x="0" y="496"/>
                  </a:moveTo>
                  <a:lnTo>
                    <a:pt x="501" y="496"/>
                  </a:lnTo>
                  <a:lnTo>
                    <a:pt x="501" y="368"/>
                  </a:lnTo>
                  <a:lnTo>
                    <a:pt x="154" y="368"/>
                  </a:lnTo>
                  <a:lnTo>
                    <a:pt x="154" y="0"/>
                  </a:lnTo>
                  <a:lnTo>
                    <a:pt x="0" y="0"/>
                  </a:lnTo>
                  <a:lnTo>
                    <a:pt x="0" y="496"/>
                  </a:lnTo>
                  <a:lnTo>
                    <a:pt x="0" y="49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  <p:sp>
          <p:nvSpPr>
            <p:cNvPr id="24" name="Freeform 23"/>
            <p:cNvSpPr>
              <a:spLocks/>
            </p:cNvSpPr>
            <p:nvPr/>
          </p:nvSpPr>
          <p:spPr bwMode="black">
            <a:xfrm>
              <a:off x="3918188" y="-1110653"/>
              <a:ext cx="211176" cy="209068"/>
            </a:xfrm>
            <a:custGeom>
              <a:avLst/>
              <a:gdLst>
                <a:gd name="T0" fmla="*/ 0 w 501"/>
                <a:gd name="T1" fmla="*/ 496 h 496"/>
                <a:gd name="T2" fmla="*/ 501 w 501"/>
                <a:gd name="T3" fmla="*/ 496 h 496"/>
                <a:gd name="T4" fmla="*/ 501 w 501"/>
                <a:gd name="T5" fmla="*/ 368 h 496"/>
                <a:gd name="T6" fmla="*/ 154 w 501"/>
                <a:gd name="T7" fmla="*/ 368 h 496"/>
                <a:gd name="T8" fmla="*/ 154 w 501"/>
                <a:gd name="T9" fmla="*/ 0 h 496"/>
                <a:gd name="T10" fmla="*/ 0 w 501"/>
                <a:gd name="T11" fmla="*/ 0 h 496"/>
                <a:gd name="T12" fmla="*/ 0 w 501"/>
                <a:gd name="T13" fmla="*/ 496 h 496"/>
                <a:gd name="T14" fmla="*/ 0 w 501"/>
                <a:gd name="T15" fmla="*/ 496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01" h="496">
                  <a:moveTo>
                    <a:pt x="0" y="496"/>
                  </a:moveTo>
                  <a:lnTo>
                    <a:pt x="501" y="496"/>
                  </a:lnTo>
                  <a:lnTo>
                    <a:pt x="501" y="368"/>
                  </a:lnTo>
                  <a:lnTo>
                    <a:pt x="154" y="368"/>
                  </a:lnTo>
                  <a:lnTo>
                    <a:pt x="154" y="0"/>
                  </a:lnTo>
                  <a:lnTo>
                    <a:pt x="0" y="0"/>
                  </a:lnTo>
                  <a:lnTo>
                    <a:pt x="0" y="496"/>
                  </a:lnTo>
                  <a:lnTo>
                    <a:pt x="0" y="49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  <p:sp>
          <p:nvSpPr>
            <p:cNvPr id="25" name="Freeform 24"/>
            <p:cNvSpPr>
              <a:spLocks/>
            </p:cNvSpPr>
            <p:nvPr/>
          </p:nvSpPr>
          <p:spPr bwMode="black">
            <a:xfrm>
              <a:off x="4160134" y="-1110653"/>
              <a:ext cx="65755" cy="209068"/>
            </a:xfrm>
            <a:custGeom>
              <a:avLst/>
              <a:gdLst>
                <a:gd name="T0" fmla="*/ 0 w 156"/>
                <a:gd name="T1" fmla="*/ 496 h 496"/>
                <a:gd name="T2" fmla="*/ 156 w 156"/>
                <a:gd name="T3" fmla="*/ 496 h 496"/>
                <a:gd name="T4" fmla="*/ 156 w 156"/>
                <a:gd name="T5" fmla="*/ 0 h 496"/>
                <a:gd name="T6" fmla="*/ 0 w 156"/>
                <a:gd name="T7" fmla="*/ 0 h 496"/>
                <a:gd name="T8" fmla="*/ 0 w 156"/>
                <a:gd name="T9" fmla="*/ 496 h 496"/>
                <a:gd name="T10" fmla="*/ 0 w 156"/>
                <a:gd name="T11" fmla="*/ 496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6" h="496">
                  <a:moveTo>
                    <a:pt x="0" y="496"/>
                  </a:moveTo>
                  <a:lnTo>
                    <a:pt x="156" y="496"/>
                  </a:lnTo>
                  <a:lnTo>
                    <a:pt x="156" y="0"/>
                  </a:lnTo>
                  <a:lnTo>
                    <a:pt x="0" y="0"/>
                  </a:lnTo>
                  <a:lnTo>
                    <a:pt x="0" y="496"/>
                  </a:lnTo>
                  <a:lnTo>
                    <a:pt x="0" y="49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  <p:sp>
          <p:nvSpPr>
            <p:cNvPr id="26" name="Freeform 25"/>
            <p:cNvSpPr>
              <a:spLocks noEditPoints="1"/>
            </p:cNvSpPr>
            <p:nvPr/>
          </p:nvSpPr>
          <p:spPr bwMode="black">
            <a:xfrm>
              <a:off x="4273519" y="-1110653"/>
              <a:ext cx="271873" cy="209068"/>
            </a:xfrm>
            <a:custGeom>
              <a:avLst/>
              <a:gdLst>
                <a:gd name="T0" fmla="*/ 0 w 273"/>
                <a:gd name="T1" fmla="*/ 210 h 210"/>
                <a:gd name="T2" fmla="*/ 208 w 273"/>
                <a:gd name="T3" fmla="*/ 210 h 210"/>
                <a:gd name="T4" fmla="*/ 273 w 273"/>
                <a:gd name="T5" fmla="*/ 154 h 210"/>
                <a:gd name="T6" fmla="*/ 234 w 273"/>
                <a:gd name="T7" fmla="*/ 104 h 210"/>
                <a:gd name="T8" fmla="*/ 234 w 273"/>
                <a:gd name="T9" fmla="*/ 103 h 210"/>
                <a:gd name="T10" fmla="*/ 265 w 273"/>
                <a:gd name="T11" fmla="*/ 55 h 210"/>
                <a:gd name="T12" fmla="*/ 188 w 273"/>
                <a:gd name="T13" fmla="*/ 0 h 210"/>
                <a:gd name="T14" fmla="*/ 0 w 273"/>
                <a:gd name="T15" fmla="*/ 0 h 210"/>
                <a:gd name="T16" fmla="*/ 0 w 273"/>
                <a:gd name="T17" fmla="*/ 210 h 210"/>
                <a:gd name="T18" fmla="*/ 65 w 273"/>
                <a:gd name="T19" fmla="*/ 127 h 210"/>
                <a:gd name="T20" fmla="*/ 182 w 273"/>
                <a:gd name="T21" fmla="*/ 127 h 210"/>
                <a:gd name="T22" fmla="*/ 206 w 273"/>
                <a:gd name="T23" fmla="*/ 144 h 210"/>
                <a:gd name="T24" fmla="*/ 182 w 273"/>
                <a:gd name="T25" fmla="*/ 160 h 210"/>
                <a:gd name="T26" fmla="*/ 65 w 273"/>
                <a:gd name="T27" fmla="*/ 160 h 210"/>
                <a:gd name="T28" fmla="*/ 65 w 273"/>
                <a:gd name="T29" fmla="*/ 127 h 210"/>
                <a:gd name="T30" fmla="*/ 65 w 273"/>
                <a:gd name="T31" fmla="*/ 50 h 210"/>
                <a:gd name="T32" fmla="*/ 181 w 273"/>
                <a:gd name="T33" fmla="*/ 50 h 210"/>
                <a:gd name="T34" fmla="*/ 200 w 273"/>
                <a:gd name="T35" fmla="*/ 67 h 210"/>
                <a:gd name="T36" fmla="*/ 181 w 273"/>
                <a:gd name="T37" fmla="*/ 83 h 210"/>
                <a:gd name="T38" fmla="*/ 65 w 273"/>
                <a:gd name="T39" fmla="*/ 83 h 210"/>
                <a:gd name="T40" fmla="*/ 65 w 273"/>
                <a:gd name="T41" fmla="*/ 5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73" h="210">
                  <a:moveTo>
                    <a:pt x="0" y="210"/>
                  </a:moveTo>
                  <a:cubicBezTo>
                    <a:pt x="208" y="210"/>
                    <a:pt x="208" y="210"/>
                    <a:pt x="208" y="210"/>
                  </a:cubicBezTo>
                  <a:cubicBezTo>
                    <a:pt x="245" y="210"/>
                    <a:pt x="273" y="200"/>
                    <a:pt x="273" y="154"/>
                  </a:cubicBezTo>
                  <a:cubicBezTo>
                    <a:pt x="273" y="123"/>
                    <a:pt x="262" y="108"/>
                    <a:pt x="234" y="104"/>
                  </a:cubicBezTo>
                  <a:cubicBezTo>
                    <a:pt x="234" y="103"/>
                    <a:pt x="234" y="103"/>
                    <a:pt x="234" y="103"/>
                  </a:cubicBezTo>
                  <a:cubicBezTo>
                    <a:pt x="252" y="98"/>
                    <a:pt x="265" y="91"/>
                    <a:pt x="265" y="55"/>
                  </a:cubicBezTo>
                  <a:cubicBezTo>
                    <a:pt x="265" y="14"/>
                    <a:pt x="240" y="0"/>
                    <a:pt x="18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10"/>
                    <a:pt x="0" y="210"/>
                    <a:pt x="0" y="210"/>
                  </a:cubicBezTo>
                  <a:close/>
                  <a:moveTo>
                    <a:pt x="65" y="127"/>
                  </a:moveTo>
                  <a:cubicBezTo>
                    <a:pt x="182" y="127"/>
                    <a:pt x="182" y="127"/>
                    <a:pt x="182" y="127"/>
                  </a:cubicBezTo>
                  <a:cubicBezTo>
                    <a:pt x="196" y="127"/>
                    <a:pt x="206" y="130"/>
                    <a:pt x="206" y="144"/>
                  </a:cubicBezTo>
                  <a:cubicBezTo>
                    <a:pt x="206" y="156"/>
                    <a:pt x="196" y="160"/>
                    <a:pt x="182" y="160"/>
                  </a:cubicBezTo>
                  <a:cubicBezTo>
                    <a:pt x="65" y="160"/>
                    <a:pt x="65" y="160"/>
                    <a:pt x="65" y="160"/>
                  </a:cubicBezTo>
                  <a:cubicBezTo>
                    <a:pt x="65" y="127"/>
                    <a:pt x="65" y="127"/>
                    <a:pt x="65" y="127"/>
                  </a:cubicBezTo>
                  <a:close/>
                  <a:moveTo>
                    <a:pt x="65" y="50"/>
                  </a:moveTo>
                  <a:cubicBezTo>
                    <a:pt x="181" y="50"/>
                    <a:pt x="181" y="50"/>
                    <a:pt x="181" y="50"/>
                  </a:cubicBezTo>
                  <a:cubicBezTo>
                    <a:pt x="193" y="50"/>
                    <a:pt x="200" y="55"/>
                    <a:pt x="200" y="67"/>
                  </a:cubicBezTo>
                  <a:cubicBezTo>
                    <a:pt x="200" y="79"/>
                    <a:pt x="193" y="83"/>
                    <a:pt x="181" y="83"/>
                  </a:cubicBezTo>
                  <a:cubicBezTo>
                    <a:pt x="65" y="83"/>
                    <a:pt x="65" y="83"/>
                    <a:pt x="65" y="83"/>
                  </a:cubicBezTo>
                  <a:cubicBezTo>
                    <a:pt x="65" y="50"/>
                    <a:pt x="65" y="50"/>
                    <a:pt x="65" y="5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  <p:sp>
          <p:nvSpPr>
            <p:cNvPr id="27" name="Freeform 26"/>
            <p:cNvSpPr>
              <a:spLocks/>
            </p:cNvSpPr>
            <p:nvPr/>
          </p:nvSpPr>
          <p:spPr bwMode="black">
            <a:xfrm>
              <a:off x="4584171" y="-1110653"/>
              <a:ext cx="268079" cy="211176"/>
            </a:xfrm>
            <a:custGeom>
              <a:avLst/>
              <a:gdLst>
                <a:gd name="T0" fmla="*/ 0 w 269"/>
                <a:gd name="T1" fmla="*/ 135 h 212"/>
                <a:gd name="T2" fmla="*/ 88 w 269"/>
                <a:gd name="T3" fmla="*/ 212 h 212"/>
                <a:gd name="T4" fmla="*/ 181 w 269"/>
                <a:gd name="T5" fmla="*/ 212 h 212"/>
                <a:gd name="T6" fmla="*/ 269 w 269"/>
                <a:gd name="T7" fmla="*/ 135 h 212"/>
                <a:gd name="T8" fmla="*/ 269 w 269"/>
                <a:gd name="T9" fmla="*/ 0 h 212"/>
                <a:gd name="T10" fmla="*/ 203 w 269"/>
                <a:gd name="T11" fmla="*/ 0 h 212"/>
                <a:gd name="T12" fmla="*/ 203 w 269"/>
                <a:gd name="T13" fmla="*/ 121 h 212"/>
                <a:gd name="T14" fmla="*/ 167 w 269"/>
                <a:gd name="T15" fmla="*/ 158 h 212"/>
                <a:gd name="T16" fmla="*/ 102 w 269"/>
                <a:gd name="T17" fmla="*/ 158 h 212"/>
                <a:gd name="T18" fmla="*/ 66 w 269"/>
                <a:gd name="T19" fmla="*/ 121 h 212"/>
                <a:gd name="T20" fmla="*/ 66 w 269"/>
                <a:gd name="T21" fmla="*/ 0 h 212"/>
                <a:gd name="T22" fmla="*/ 0 w 269"/>
                <a:gd name="T23" fmla="*/ 0 h 212"/>
                <a:gd name="T24" fmla="*/ 0 w 269"/>
                <a:gd name="T25" fmla="*/ 135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69" h="212">
                  <a:moveTo>
                    <a:pt x="0" y="135"/>
                  </a:moveTo>
                  <a:cubicBezTo>
                    <a:pt x="0" y="187"/>
                    <a:pt x="28" y="212"/>
                    <a:pt x="88" y="212"/>
                  </a:cubicBezTo>
                  <a:cubicBezTo>
                    <a:pt x="181" y="212"/>
                    <a:pt x="181" y="212"/>
                    <a:pt x="181" y="212"/>
                  </a:cubicBezTo>
                  <a:cubicBezTo>
                    <a:pt x="241" y="212"/>
                    <a:pt x="269" y="187"/>
                    <a:pt x="269" y="135"/>
                  </a:cubicBezTo>
                  <a:cubicBezTo>
                    <a:pt x="269" y="0"/>
                    <a:pt x="269" y="0"/>
                    <a:pt x="269" y="0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203" y="121"/>
                    <a:pt x="203" y="121"/>
                    <a:pt x="203" y="121"/>
                  </a:cubicBezTo>
                  <a:cubicBezTo>
                    <a:pt x="203" y="148"/>
                    <a:pt x="194" y="158"/>
                    <a:pt x="167" y="158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75" y="158"/>
                    <a:pt x="66" y="148"/>
                    <a:pt x="66" y="121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35"/>
                    <a:pt x="0" y="135"/>
                    <a:pt x="0" y="1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  <p:sp>
          <p:nvSpPr>
            <p:cNvPr id="28" name="Freeform 27"/>
            <p:cNvSpPr>
              <a:spLocks noEditPoints="1"/>
            </p:cNvSpPr>
            <p:nvPr/>
          </p:nvSpPr>
          <p:spPr bwMode="black">
            <a:xfrm>
              <a:off x="4896086" y="-1110653"/>
              <a:ext cx="259649" cy="209068"/>
            </a:xfrm>
            <a:custGeom>
              <a:avLst/>
              <a:gdLst>
                <a:gd name="T0" fmla="*/ 65 w 261"/>
                <a:gd name="T1" fmla="*/ 52 h 210"/>
                <a:gd name="T2" fmla="*/ 168 w 261"/>
                <a:gd name="T3" fmla="*/ 52 h 210"/>
                <a:gd name="T4" fmla="*/ 198 w 261"/>
                <a:gd name="T5" fmla="*/ 74 h 210"/>
                <a:gd name="T6" fmla="*/ 198 w 261"/>
                <a:gd name="T7" fmla="*/ 81 h 210"/>
                <a:gd name="T8" fmla="*/ 173 w 261"/>
                <a:gd name="T9" fmla="*/ 103 h 210"/>
                <a:gd name="T10" fmla="*/ 65 w 261"/>
                <a:gd name="T11" fmla="*/ 103 h 210"/>
                <a:gd name="T12" fmla="*/ 65 w 261"/>
                <a:gd name="T13" fmla="*/ 52 h 210"/>
                <a:gd name="T14" fmla="*/ 0 w 261"/>
                <a:gd name="T15" fmla="*/ 210 h 210"/>
                <a:gd name="T16" fmla="*/ 65 w 261"/>
                <a:gd name="T17" fmla="*/ 210 h 210"/>
                <a:gd name="T18" fmla="*/ 65 w 261"/>
                <a:gd name="T19" fmla="*/ 155 h 210"/>
                <a:gd name="T20" fmla="*/ 168 w 261"/>
                <a:gd name="T21" fmla="*/ 155 h 210"/>
                <a:gd name="T22" fmla="*/ 195 w 261"/>
                <a:gd name="T23" fmla="*/ 185 h 210"/>
                <a:gd name="T24" fmla="*/ 195 w 261"/>
                <a:gd name="T25" fmla="*/ 210 h 210"/>
                <a:gd name="T26" fmla="*/ 260 w 261"/>
                <a:gd name="T27" fmla="*/ 210 h 210"/>
                <a:gd name="T28" fmla="*/ 260 w 261"/>
                <a:gd name="T29" fmla="*/ 174 h 210"/>
                <a:gd name="T30" fmla="*/ 225 w 261"/>
                <a:gd name="T31" fmla="*/ 128 h 210"/>
                <a:gd name="T32" fmla="*/ 225 w 261"/>
                <a:gd name="T33" fmla="*/ 127 h 210"/>
                <a:gd name="T34" fmla="*/ 261 w 261"/>
                <a:gd name="T35" fmla="*/ 76 h 210"/>
                <a:gd name="T36" fmla="*/ 261 w 261"/>
                <a:gd name="T37" fmla="*/ 62 h 210"/>
                <a:gd name="T38" fmla="*/ 197 w 261"/>
                <a:gd name="T39" fmla="*/ 0 h 210"/>
                <a:gd name="T40" fmla="*/ 0 w 261"/>
                <a:gd name="T41" fmla="*/ 0 h 210"/>
                <a:gd name="T42" fmla="*/ 0 w 261"/>
                <a:gd name="T43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61" h="210">
                  <a:moveTo>
                    <a:pt x="65" y="52"/>
                  </a:moveTo>
                  <a:cubicBezTo>
                    <a:pt x="168" y="52"/>
                    <a:pt x="168" y="52"/>
                    <a:pt x="168" y="52"/>
                  </a:cubicBezTo>
                  <a:cubicBezTo>
                    <a:pt x="188" y="52"/>
                    <a:pt x="198" y="56"/>
                    <a:pt x="198" y="74"/>
                  </a:cubicBezTo>
                  <a:cubicBezTo>
                    <a:pt x="198" y="81"/>
                    <a:pt x="198" y="81"/>
                    <a:pt x="198" y="81"/>
                  </a:cubicBezTo>
                  <a:cubicBezTo>
                    <a:pt x="198" y="96"/>
                    <a:pt x="191" y="103"/>
                    <a:pt x="173" y="103"/>
                  </a:cubicBezTo>
                  <a:cubicBezTo>
                    <a:pt x="65" y="103"/>
                    <a:pt x="65" y="103"/>
                    <a:pt x="65" y="103"/>
                  </a:cubicBezTo>
                  <a:cubicBezTo>
                    <a:pt x="65" y="52"/>
                    <a:pt x="65" y="52"/>
                    <a:pt x="65" y="52"/>
                  </a:cubicBezTo>
                  <a:close/>
                  <a:moveTo>
                    <a:pt x="0" y="210"/>
                  </a:moveTo>
                  <a:cubicBezTo>
                    <a:pt x="65" y="210"/>
                    <a:pt x="65" y="210"/>
                    <a:pt x="65" y="210"/>
                  </a:cubicBezTo>
                  <a:cubicBezTo>
                    <a:pt x="65" y="155"/>
                    <a:pt x="65" y="155"/>
                    <a:pt x="65" y="155"/>
                  </a:cubicBezTo>
                  <a:cubicBezTo>
                    <a:pt x="168" y="155"/>
                    <a:pt x="168" y="155"/>
                    <a:pt x="168" y="155"/>
                  </a:cubicBezTo>
                  <a:cubicBezTo>
                    <a:pt x="188" y="155"/>
                    <a:pt x="195" y="163"/>
                    <a:pt x="195" y="185"/>
                  </a:cubicBezTo>
                  <a:cubicBezTo>
                    <a:pt x="195" y="210"/>
                    <a:pt x="195" y="210"/>
                    <a:pt x="195" y="210"/>
                  </a:cubicBezTo>
                  <a:cubicBezTo>
                    <a:pt x="260" y="210"/>
                    <a:pt x="260" y="210"/>
                    <a:pt x="260" y="210"/>
                  </a:cubicBezTo>
                  <a:cubicBezTo>
                    <a:pt x="260" y="174"/>
                    <a:pt x="260" y="174"/>
                    <a:pt x="260" y="174"/>
                  </a:cubicBezTo>
                  <a:cubicBezTo>
                    <a:pt x="260" y="140"/>
                    <a:pt x="244" y="131"/>
                    <a:pt x="225" y="128"/>
                  </a:cubicBezTo>
                  <a:cubicBezTo>
                    <a:pt x="225" y="127"/>
                    <a:pt x="225" y="127"/>
                    <a:pt x="225" y="127"/>
                  </a:cubicBezTo>
                  <a:cubicBezTo>
                    <a:pt x="255" y="120"/>
                    <a:pt x="261" y="104"/>
                    <a:pt x="261" y="76"/>
                  </a:cubicBezTo>
                  <a:cubicBezTo>
                    <a:pt x="261" y="62"/>
                    <a:pt x="261" y="62"/>
                    <a:pt x="261" y="62"/>
                  </a:cubicBezTo>
                  <a:cubicBezTo>
                    <a:pt x="261" y="25"/>
                    <a:pt x="248" y="0"/>
                    <a:pt x="19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10"/>
                    <a:pt x="0" y="210"/>
                    <a:pt x="0" y="2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  <p:sp>
          <p:nvSpPr>
            <p:cNvPr id="29" name="Freeform 28"/>
            <p:cNvSpPr>
              <a:spLocks/>
            </p:cNvSpPr>
            <p:nvPr/>
          </p:nvSpPr>
          <p:spPr bwMode="black">
            <a:xfrm>
              <a:off x="5184819" y="-1110653"/>
              <a:ext cx="247847" cy="209068"/>
            </a:xfrm>
            <a:custGeom>
              <a:avLst/>
              <a:gdLst>
                <a:gd name="T0" fmla="*/ 0 w 588"/>
                <a:gd name="T1" fmla="*/ 123 h 496"/>
                <a:gd name="T2" fmla="*/ 217 w 588"/>
                <a:gd name="T3" fmla="*/ 123 h 496"/>
                <a:gd name="T4" fmla="*/ 217 w 588"/>
                <a:gd name="T5" fmla="*/ 496 h 496"/>
                <a:gd name="T6" fmla="*/ 371 w 588"/>
                <a:gd name="T7" fmla="*/ 496 h 496"/>
                <a:gd name="T8" fmla="*/ 371 w 588"/>
                <a:gd name="T9" fmla="*/ 123 h 496"/>
                <a:gd name="T10" fmla="*/ 588 w 588"/>
                <a:gd name="T11" fmla="*/ 123 h 496"/>
                <a:gd name="T12" fmla="*/ 588 w 588"/>
                <a:gd name="T13" fmla="*/ 0 h 496"/>
                <a:gd name="T14" fmla="*/ 0 w 588"/>
                <a:gd name="T15" fmla="*/ 0 h 496"/>
                <a:gd name="T16" fmla="*/ 0 w 588"/>
                <a:gd name="T17" fmla="*/ 123 h 496"/>
                <a:gd name="T18" fmla="*/ 0 w 588"/>
                <a:gd name="T19" fmla="*/ 123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88" h="496">
                  <a:moveTo>
                    <a:pt x="0" y="123"/>
                  </a:moveTo>
                  <a:lnTo>
                    <a:pt x="217" y="123"/>
                  </a:lnTo>
                  <a:lnTo>
                    <a:pt x="217" y="496"/>
                  </a:lnTo>
                  <a:lnTo>
                    <a:pt x="371" y="496"/>
                  </a:lnTo>
                  <a:lnTo>
                    <a:pt x="371" y="123"/>
                  </a:lnTo>
                  <a:lnTo>
                    <a:pt x="588" y="123"/>
                  </a:lnTo>
                  <a:lnTo>
                    <a:pt x="588" y="0"/>
                  </a:lnTo>
                  <a:lnTo>
                    <a:pt x="0" y="0"/>
                  </a:lnTo>
                  <a:lnTo>
                    <a:pt x="0" y="123"/>
                  </a:lnTo>
                  <a:lnTo>
                    <a:pt x="0" y="12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  <p:sp>
          <p:nvSpPr>
            <p:cNvPr id="30" name="Freeform 29"/>
            <p:cNvSpPr>
              <a:spLocks noEditPoints="1"/>
            </p:cNvSpPr>
            <p:nvPr/>
          </p:nvSpPr>
          <p:spPr bwMode="black">
            <a:xfrm>
              <a:off x="5456692" y="-1112761"/>
              <a:ext cx="290419" cy="213283"/>
            </a:xfrm>
            <a:custGeom>
              <a:avLst/>
              <a:gdLst>
                <a:gd name="T0" fmla="*/ 0 w 292"/>
                <a:gd name="T1" fmla="*/ 138 h 214"/>
                <a:gd name="T2" fmla="*/ 94 w 292"/>
                <a:gd name="T3" fmla="*/ 214 h 214"/>
                <a:gd name="T4" fmla="*/ 198 w 292"/>
                <a:gd name="T5" fmla="*/ 214 h 214"/>
                <a:gd name="T6" fmla="*/ 292 w 292"/>
                <a:gd name="T7" fmla="*/ 138 h 214"/>
                <a:gd name="T8" fmla="*/ 292 w 292"/>
                <a:gd name="T9" fmla="*/ 76 h 214"/>
                <a:gd name="T10" fmla="*/ 198 w 292"/>
                <a:gd name="T11" fmla="*/ 0 h 214"/>
                <a:gd name="T12" fmla="*/ 94 w 292"/>
                <a:gd name="T13" fmla="*/ 0 h 214"/>
                <a:gd name="T14" fmla="*/ 0 w 292"/>
                <a:gd name="T15" fmla="*/ 76 h 214"/>
                <a:gd name="T16" fmla="*/ 0 w 292"/>
                <a:gd name="T17" fmla="*/ 138 h 214"/>
                <a:gd name="T18" fmla="*/ 67 w 292"/>
                <a:gd name="T19" fmla="*/ 96 h 214"/>
                <a:gd name="T20" fmla="*/ 108 w 292"/>
                <a:gd name="T21" fmla="*/ 54 h 214"/>
                <a:gd name="T22" fmla="*/ 184 w 292"/>
                <a:gd name="T23" fmla="*/ 54 h 214"/>
                <a:gd name="T24" fmla="*/ 225 w 292"/>
                <a:gd name="T25" fmla="*/ 96 h 214"/>
                <a:gd name="T26" fmla="*/ 225 w 292"/>
                <a:gd name="T27" fmla="*/ 118 h 214"/>
                <a:gd name="T28" fmla="*/ 188 w 292"/>
                <a:gd name="T29" fmla="*/ 160 h 214"/>
                <a:gd name="T30" fmla="*/ 104 w 292"/>
                <a:gd name="T31" fmla="*/ 160 h 214"/>
                <a:gd name="T32" fmla="*/ 67 w 292"/>
                <a:gd name="T33" fmla="*/ 118 h 214"/>
                <a:gd name="T34" fmla="*/ 67 w 292"/>
                <a:gd name="T35" fmla="*/ 96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92" h="214">
                  <a:moveTo>
                    <a:pt x="0" y="138"/>
                  </a:moveTo>
                  <a:cubicBezTo>
                    <a:pt x="0" y="200"/>
                    <a:pt x="35" y="214"/>
                    <a:pt x="94" y="214"/>
                  </a:cubicBezTo>
                  <a:cubicBezTo>
                    <a:pt x="198" y="214"/>
                    <a:pt x="198" y="214"/>
                    <a:pt x="198" y="214"/>
                  </a:cubicBezTo>
                  <a:cubicBezTo>
                    <a:pt x="257" y="214"/>
                    <a:pt x="292" y="200"/>
                    <a:pt x="292" y="138"/>
                  </a:cubicBezTo>
                  <a:cubicBezTo>
                    <a:pt x="292" y="76"/>
                    <a:pt x="292" y="76"/>
                    <a:pt x="292" y="76"/>
                  </a:cubicBezTo>
                  <a:cubicBezTo>
                    <a:pt x="292" y="14"/>
                    <a:pt x="257" y="0"/>
                    <a:pt x="198" y="0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35" y="0"/>
                    <a:pt x="0" y="14"/>
                    <a:pt x="0" y="76"/>
                  </a:cubicBezTo>
                  <a:cubicBezTo>
                    <a:pt x="0" y="138"/>
                    <a:pt x="0" y="138"/>
                    <a:pt x="0" y="138"/>
                  </a:cubicBezTo>
                  <a:close/>
                  <a:moveTo>
                    <a:pt x="67" y="96"/>
                  </a:moveTo>
                  <a:cubicBezTo>
                    <a:pt x="67" y="70"/>
                    <a:pt x="73" y="54"/>
                    <a:pt x="108" y="54"/>
                  </a:cubicBezTo>
                  <a:cubicBezTo>
                    <a:pt x="184" y="54"/>
                    <a:pt x="184" y="54"/>
                    <a:pt x="184" y="54"/>
                  </a:cubicBezTo>
                  <a:cubicBezTo>
                    <a:pt x="219" y="54"/>
                    <a:pt x="225" y="70"/>
                    <a:pt x="225" y="96"/>
                  </a:cubicBezTo>
                  <a:cubicBezTo>
                    <a:pt x="225" y="118"/>
                    <a:pt x="225" y="118"/>
                    <a:pt x="225" y="118"/>
                  </a:cubicBezTo>
                  <a:cubicBezTo>
                    <a:pt x="225" y="149"/>
                    <a:pt x="219" y="160"/>
                    <a:pt x="188" y="160"/>
                  </a:cubicBezTo>
                  <a:cubicBezTo>
                    <a:pt x="104" y="160"/>
                    <a:pt x="104" y="160"/>
                    <a:pt x="104" y="160"/>
                  </a:cubicBezTo>
                  <a:cubicBezTo>
                    <a:pt x="73" y="160"/>
                    <a:pt x="67" y="149"/>
                    <a:pt x="67" y="118"/>
                  </a:cubicBezTo>
                  <a:cubicBezTo>
                    <a:pt x="67" y="96"/>
                    <a:pt x="67" y="96"/>
                    <a:pt x="67" y="9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</p:grpSp>
      <p:sp>
        <p:nvSpPr>
          <p:cNvPr id="31" name="Rectangle 30"/>
          <p:cNvSpPr/>
          <p:nvPr userDrawn="1"/>
        </p:nvSpPr>
        <p:spPr>
          <a:xfrm>
            <a:off x="5214899" y="3589914"/>
            <a:ext cx="6580714" cy="35939"/>
          </a:xfrm>
          <a:prstGeom prst="rect">
            <a:avLst/>
          </a:prstGeom>
          <a:solidFill>
            <a:schemeClr val="accent1"/>
          </a:solidFill>
          <a:ln w="12700">
            <a:noFill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99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348249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le Slide Red"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526914" y="395290"/>
            <a:ext cx="11149812" cy="6067425"/>
          </a:xfrm>
          <a:prstGeom prst="rect">
            <a:avLst/>
          </a:prstGeom>
          <a:solidFill>
            <a:schemeClr val="accent1"/>
          </a:solidFill>
          <a:ln w="12700">
            <a:noFill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99" dirty="0"/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6133709" y="1744137"/>
            <a:ext cx="5317371" cy="1827738"/>
          </a:xfrm>
        </p:spPr>
        <p:txBody>
          <a:bodyPr tIns="0" rIns="0" anchor="b" anchorCtr="0"/>
          <a:lstStyle>
            <a:lvl1pPr>
              <a:defRPr sz="1999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6133709" y="3627439"/>
            <a:ext cx="5317371" cy="1211850"/>
          </a:xfrm>
        </p:spPr>
        <p:txBody>
          <a:bodyPr rIns="0">
            <a:norm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</a:defRPr>
            </a:lvl1pPr>
            <a:lvl2pPr marL="4570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1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2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3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4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5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grpSp>
        <p:nvGrpSpPr>
          <p:cNvPr id="78" name="Group 77"/>
          <p:cNvGrpSpPr/>
          <p:nvPr userDrawn="1"/>
        </p:nvGrpSpPr>
        <p:grpSpPr>
          <a:xfrm>
            <a:off x="1470262" y="3311830"/>
            <a:ext cx="3169225" cy="167528"/>
            <a:chOff x="3049039" y="-1112761"/>
            <a:chExt cx="3026848" cy="213284"/>
          </a:xfrm>
          <a:solidFill>
            <a:schemeClr val="bg1"/>
          </a:solidFill>
        </p:grpSpPr>
        <p:sp>
          <p:nvSpPr>
            <p:cNvPr id="79" name="Freeform 78"/>
            <p:cNvSpPr>
              <a:spLocks/>
            </p:cNvSpPr>
            <p:nvPr/>
          </p:nvSpPr>
          <p:spPr bwMode="auto">
            <a:xfrm>
              <a:off x="5787154" y="-1110653"/>
              <a:ext cx="288733" cy="209068"/>
            </a:xfrm>
            <a:custGeom>
              <a:avLst/>
              <a:gdLst>
                <a:gd name="T0" fmla="*/ 0 w 685"/>
                <a:gd name="T1" fmla="*/ 496 h 496"/>
                <a:gd name="T2" fmla="*/ 154 w 685"/>
                <a:gd name="T3" fmla="*/ 496 h 496"/>
                <a:gd name="T4" fmla="*/ 154 w 685"/>
                <a:gd name="T5" fmla="*/ 135 h 496"/>
                <a:gd name="T6" fmla="*/ 156 w 685"/>
                <a:gd name="T7" fmla="*/ 135 h 496"/>
                <a:gd name="T8" fmla="*/ 446 w 685"/>
                <a:gd name="T9" fmla="*/ 496 h 496"/>
                <a:gd name="T10" fmla="*/ 685 w 685"/>
                <a:gd name="T11" fmla="*/ 496 h 496"/>
                <a:gd name="T12" fmla="*/ 685 w 685"/>
                <a:gd name="T13" fmla="*/ 0 h 496"/>
                <a:gd name="T14" fmla="*/ 531 w 685"/>
                <a:gd name="T15" fmla="*/ 0 h 496"/>
                <a:gd name="T16" fmla="*/ 531 w 685"/>
                <a:gd name="T17" fmla="*/ 361 h 496"/>
                <a:gd name="T18" fmla="*/ 529 w 685"/>
                <a:gd name="T19" fmla="*/ 361 h 496"/>
                <a:gd name="T20" fmla="*/ 239 w 685"/>
                <a:gd name="T21" fmla="*/ 0 h 496"/>
                <a:gd name="T22" fmla="*/ 0 w 685"/>
                <a:gd name="T23" fmla="*/ 0 h 496"/>
                <a:gd name="T24" fmla="*/ 0 w 685"/>
                <a:gd name="T25" fmla="*/ 496 h 496"/>
                <a:gd name="T26" fmla="*/ 0 w 685"/>
                <a:gd name="T27" fmla="*/ 496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85" h="496">
                  <a:moveTo>
                    <a:pt x="0" y="496"/>
                  </a:moveTo>
                  <a:lnTo>
                    <a:pt x="154" y="496"/>
                  </a:lnTo>
                  <a:lnTo>
                    <a:pt x="154" y="135"/>
                  </a:lnTo>
                  <a:lnTo>
                    <a:pt x="156" y="135"/>
                  </a:lnTo>
                  <a:lnTo>
                    <a:pt x="446" y="496"/>
                  </a:lnTo>
                  <a:lnTo>
                    <a:pt x="685" y="496"/>
                  </a:lnTo>
                  <a:lnTo>
                    <a:pt x="685" y="0"/>
                  </a:lnTo>
                  <a:lnTo>
                    <a:pt x="531" y="0"/>
                  </a:lnTo>
                  <a:lnTo>
                    <a:pt x="531" y="361"/>
                  </a:lnTo>
                  <a:lnTo>
                    <a:pt x="529" y="361"/>
                  </a:lnTo>
                  <a:lnTo>
                    <a:pt x="239" y="0"/>
                  </a:lnTo>
                  <a:lnTo>
                    <a:pt x="0" y="0"/>
                  </a:lnTo>
                  <a:lnTo>
                    <a:pt x="0" y="496"/>
                  </a:lnTo>
                  <a:lnTo>
                    <a:pt x="0" y="49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  <p:sp>
          <p:nvSpPr>
            <p:cNvPr id="80" name="Freeform 79"/>
            <p:cNvSpPr>
              <a:spLocks/>
            </p:cNvSpPr>
            <p:nvPr/>
          </p:nvSpPr>
          <p:spPr bwMode="auto">
            <a:xfrm>
              <a:off x="3049039" y="-1110653"/>
              <a:ext cx="267658" cy="209068"/>
            </a:xfrm>
            <a:custGeom>
              <a:avLst/>
              <a:gdLst>
                <a:gd name="T0" fmla="*/ 0 w 635"/>
                <a:gd name="T1" fmla="*/ 496 h 496"/>
                <a:gd name="T2" fmla="*/ 153 w 635"/>
                <a:gd name="T3" fmla="*/ 496 h 496"/>
                <a:gd name="T4" fmla="*/ 153 w 635"/>
                <a:gd name="T5" fmla="*/ 309 h 496"/>
                <a:gd name="T6" fmla="*/ 479 w 635"/>
                <a:gd name="T7" fmla="*/ 309 h 496"/>
                <a:gd name="T8" fmla="*/ 479 w 635"/>
                <a:gd name="T9" fmla="*/ 496 h 496"/>
                <a:gd name="T10" fmla="*/ 635 w 635"/>
                <a:gd name="T11" fmla="*/ 496 h 496"/>
                <a:gd name="T12" fmla="*/ 635 w 635"/>
                <a:gd name="T13" fmla="*/ 0 h 496"/>
                <a:gd name="T14" fmla="*/ 479 w 635"/>
                <a:gd name="T15" fmla="*/ 0 h 496"/>
                <a:gd name="T16" fmla="*/ 479 w 635"/>
                <a:gd name="T17" fmla="*/ 177 h 496"/>
                <a:gd name="T18" fmla="*/ 153 w 635"/>
                <a:gd name="T19" fmla="*/ 177 h 496"/>
                <a:gd name="T20" fmla="*/ 153 w 635"/>
                <a:gd name="T21" fmla="*/ 0 h 496"/>
                <a:gd name="T22" fmla="*/ 0 w 635"/>
                <a:gd name="T23" fmla="*/ 0 h 496"/>
                <a:gd name="T24" fmla="*/ 0 w 635"/>
                <a:gd name="T25" fmla="*/ 496 h 496"/>
                <a:gd name="T26" fmla="*/ 0 w 635"/>
                <a:gd name="T27" fmla="*/ 496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35" h="496">
                  <a:moveTo>
                    <a:pt x="0" y="496"/>
                  </a:moveTo>
                  <a:lnTo>
                    <a:pt x="153" y="496"/>
                  </a:lnTo>
                  <a:lnTo>
                    <a:pt x="153" y="309"/>
                  </a:lnTo>
                  <a:lnTo>
                    <a:pt x="479" y="309"/>
                  </a:lnTo>
                  <a:lnTo>
                    <a:pt x="479" y="496"/>
                  </a:lnTo>
                  <a:lnTo>
                    <a:pt x="635" y="496"/>
                  </a:lnTo>
                  <a:lnTo>
                    <a:pt x="635" y="0"/>
                  </a:lnTo>
                  <a:lnTo>
                    <a:pt x="479" y="0"/>
                  </a:lnTo>
                  <a:lnTo>
                    <a:pt x="479" y="177"/>
                  </a:lnTo>
                  <a:lnTo>
                    <a:pt x="153" y="177"/>
                  </a:lnTo>
                  <a:lnTo>
                    <a:pt x="153" y="0"/>
                  </a:lnTo>
                  <a:lnTo>
                    <a:pt x="0" y="0"/>
                  </a:lnTo>
                  <a:lnTo>
                    <a:pt x="0" y="496"/>
                  </a:lnTo>
                  <a:lnTo>
                    <a:pt x="0" y="49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  <p:sp>
          <p:nvSpPr>
            <p:cNvPr id="81" name="Freeform 80"/>
            <p:cNvSpPr>
              <a:spLocks noEditPoints="1"/>
            </p:cNvSpPr>
            <p:nvPr/>
          </p:nvSpPr>
          <p:spPr bwMode="auto">
            <a:xfrm>
              <a:off x="3339458" y="-1110653"/>
              <a:ext cx="316974" cy="209068"/>
            </a:xfrm>
            <a:custGeom>
              <a:avLst/>
              <a:gdLst>
                <a:gd name="T0" fmla="*/ 0 w 752"/>
                <a:gd name="T1" fmla="*/ 496 h 496"/>
                <a:gd name="T2" fmla="*/ 173 w 752"/>
                <a:gd name="T3" fmla="*/ 496 h 496"/>
                <a:gd name="T4" fmla="*/ 218 w 752"/>
                <a:gd name="T5" fmla="*/ 409 h 496"/>
                <a:gd name="T6" fmla="*/ 532 w 752"/>
                <a:gd name="T7" fmla="*/ 409 h 496"/>
                <a:gd name="T8" fmla="*/ 579 w 752"/>
                <a:gd name="T9" fmla="*/ 496 h 496"/>
                <a:gd name="T10" fmla="*/ 752 w 752"/>
                <a:gd name="T11" fmla="*/ 496 h 496"/>
                <a:gd name="T12" fmla="*/ 473 w 752"/>
                <a:gd name="T13" fmla="*/ 0 h 496"/>
                <a:gd name="T14" fmla="*/ 272 w 752"/>
                <a:gd name="T15" fmla="*/ 0 h 496"/>
                <a:gd name="T16" fmla="*/ 0 w 752"/>
                <a:gd name="T17" fmla="*/ 496 h 496"/>
                <a:gd name="T18" fmla="*/ 0 w 752"/>
                <a:gd name="T19" fmla="*/ 496 h 496"/>
                <a:gd name="T20" fmla="*/ 374 w 752"/>
                <a:gd name="T21" fmla="*/ 116 h 496"/>
                <a:gd name="T22" fmla="*/ 473 w 752"/>
                <a:gd name="T23" fmla="*/ 302 h 496"/>
                <a:gd name="T24" fmla="*/ 274 w 752"/>
                <a:gd name="T25" fmla="*/ 302 h 496"/>
                <a:gd name="T26" fmla="*/ 374 w 752"/>
                <a:gd name="T27" fmla="*/ 116 h 496"/>
                <a:gd name="T28" fmla="*/ 374 w 752"/>
                <a:gd name="T29" fmla="*/ 116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52" h="496">
                  <a:moveTo>
                    <a:pt x="0" y="496"/>
                  </a:moveTo>
                  <a:lnTo>
                    <a:pt x="173" y="496"/>
                  </a:lnTo>
                  <a:lnTo>
                    <a:pt x="218" y="409"/>
                  </a:lnTo>
                  <a:lnTo>
                    <a:pt x="532" y="409"/>
                  </a:lnTo>
                  <a:lnTo>
                    <a:pt x="579" y="496"/>
                  </a:lnTo>
                  <a:lnTo>
                    <a:pt x="752" y="496"/>
                  </a:lnTo>
                  <a:lnTo>
                    <a:pt x="473" y="0"/>
                  </a:lnTo>
                  <a:lnTo>
                    <a:pt x="272" y="0"/>
                  </a:lnTo>
                  <a:lnTo>
                    <a:pt x="0" y="496"/>
                  </a:lnTo>
                  <a:lnTo>
                    <a:pt x="0" y="496"/>
                  </a:lnTo>
                  <a:close/>
                  <a:moveTo>
                    <a:pt x="374" y="116"/>
                  </a:moveTo>
                  <a:lnTo>
                    <a:pt x="473" y="302"/>
                  </a:lnTo>
                  <a:lnTo>
                    <a:pt x="274" y="302"/>
                  </a:lnTo>
                  <a:lnTo>
                    <a:pt x="374" y="116"/>
                  </a:lnTo>
                  <a:lnTo>
                    <a:pt x="374" y="11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  <p:sp>
          <p:nvSpPr>
            <p:cNvPr id="82" name="Freeform 81"/>
            <p:cNvSpPr>
              <a:spLocks/>
            </p:cNvSpPr>
            <p:nvPr/>
          </p:nvSpPr>
          <p:spPr bwMode="auto">
            <a:xfrm>
              <a:off x="3679193" y="-1110653"/>
              <a:ext cx="211176" cy="209068"/>
            </a:xfrm>
            <a:custGeom>
              <a:avLst/>
              <a:gdLst>
                <a:gd name="T0" fmla="*/ 0 w 501"/>
                <a:gd name="T1" fmla="*/ 496 h 496"/>
                <a:gd name="T2" fmla="*/ 501 w 501"/>
                <a:gd name="T3" fmla="*/ 496 h 496"/>
                <a:gd name="T4" fmla="*/ 501 w 501"/>
                <a:gd name="T5" fmla="*/ 368 h 496"/>
                <a:gd name="T6" fmla="*/ 154 w 501"/>
                <a:gd name="T7" fmla="*/ 368 h 496"/>
                <a:gd name="T8" fmla="*/ 154 w 501"/>
                <a:gd name="T9" fmla="*/ 0 h 496"/>
                <a:gd name="T10" fmla="*/ 0 w 501"/>
                <a:gd name="T11" fmla="*/ 0 h 496"/>
                <a:gd name="T12" fmla="*/ 0 w 501"/>
                <a:gd name="T13" fmla="*/ 496 h 496"/>
                <a:gd name="T14" fmla="*/ 0 w 501"/>
                <a:gd name="T15" fmla="*/ 496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01" h="496">
                  <a:moveTo>
                    <a:pt x="0" y="496"/>
                  </a:moveTo>
                  <a:lnTo>
                    <a:pt x="501" y="496"/>
                  </a:lnTo>
                  <a:lnTo>
                    <a:pt x="501" y="368"/>
                  </a:lnTo>
                  <a:lnTo>
                    <a:pt x="154" y="368"/>
                  </a:lnTo>
                  <a:lnTo>
                    <a:pt x="154" y="0"/>
                  </a:lnTo>
                  <a:lnTo>
                    <a:pt x="0" y="0"/>
                  </a:lnTo>
                  <a:lnTo>
                    <a:pt x="0" y="496"/>
                  </a:lnTo>
                  <a:lnTo>
                    <a:pt x="0" y="49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  <p:sp>
          <p:nvSpPr>
            <p:cNvPr id="83" name="Freeform 82"/>
            <p:cNvSpPr>
              <a:spLocks/>
            </p:cNvSpPr>
            <p:nvPr/>
          </p:nvSpPr>
          <p:spPr bwMode="auto">
            <a:xfrm>
              <a:off x="3918188" y="-1110653"/>
              <a:ext cx="211176" cy="209068"/>
            </a:xfrm>
            <a:custGeom>
              <a:avLst/>
              <a:gdLst>
                <a:gd name="T0" fmla="*/ 0 w 501"/>
                <a:gd name="T1" fmla="*/ 496 h 496"/>
                <a:gd name="T2" fmla="*/ 501 w 501"/>
                <a:gd name="T3" fmla="*/ 496 h 496"/>
                <a:gd name="T4" fmla="*/ 501 w 501"/>
                <a:gd name="T5" fmla="*/ 368 h 496"/>
                <a:gd name="T6" fmla="*/ 154 w 501"/>
                <a:gd name="T7" fmla="*/ 368 h 496"/>
                <a:gd name="T8" fmla="*/ 154 w 501"/>
                <a:gd name="T9" fmla="*/ 0 h 496"/>
                <a:gd name="T10" fmla="*/ 0 w 501"/>
                <a:gd name="T11" fmla="*/ 0 h 496"/>
                <a:gd name="T12" fmla="*/ 0 w 501"/>
                <a:gd name="T13" fmla="*/ 496 h 496"/>
                <a:gd name="T14" fmla="*/ 0 w 501"/>
                <a:gd name="T15" fmla="*/ 496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01" h="496">
                  <a:moveTo>
                    <a:pt x="0" y="496"/>
                  </a:moveTo>
                  <a:lnTo>
                    <a:pt x="501" y="496"/>
                  </a:lnTo>
                  <a:lnTo>
                    <a:pt x="501" y="368"/>
                  </a:lnTo>
                  <a:lnTo>
                    <a:pt x="154" y="368"/>
                  </a:lnTo>
                  <a:lnTo>
                    <a:pt x="154" y="0"/>
                  </a:lnTo>
                  <a:lnTo>
                    <a:pt x="0" y="0"/>
                  </a:lnTo>
                  <a:lnTo>
                    <a:pt x="0" y="496"/>
                  </a:lnTo>
                  <a:lnTo>
                    <a:pt x="0" y="49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  <p:sp>
          <p:nvSpPr>
            <p:cNvPr id="84" name="Freeform 83"/>
            <p:cNvSpPr>
              <a:spLocks/>
            </p:cNvSpPr>
            <p:nvPr/>
          </p:nvSpPr>
          <p:spPr bwMode="auto">
            <a:xfrm>
              <a:off x="4160134" y="-1110653"/>
              <a:ext cx="65755" cy="209068"/>
            </a:xfrm>
            <a:custGeom>
              <a:avLst/>
              <a:gdLst>
                <a:gd name="T0" fmla="*/ 0 w 156"/>
                <a:gd name="T1" fmla="*/ 496 h 496"/>
                <a:gd name="T2" fmla="*/ 156 w 156"/>
                <a:gd name="T3" fmla="*/ 496 h 496"/>
                <a:gd name="T4" fmla="*/ 156 w 156"/>
                <a:gd name="T5" fmla="*/ 0 h 496"/>
                <a:gd name="T6" fmla="*/ 0 w 156"/>
                <a:gd name="T7" fmla="*/ 0 h 496"/>
                <a:gd name="T8" fmla="*/ 0 w 156"/>
                <a:gd name="T9" fmla="*/ 496 h 496"/>
                <a:gd name="T10" fmla="*/ 0 w 156"/>
                <a:gd name="T11" fmla="*/ 496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6" h="496">
                  <a:moveTo>
                    <a:pt x="0" y="496"/>
                  </a:moveTo>
                  <a:lnTo>
                    <a:pt x="156" y="496"/>
                  </a:lnTo>
                  <a:lnTo>
                    <a:pt x="156" y="0"/>
                  </a:lnTo>
                  <a:lnTo>
                    <a:pt x="0" y="0"/>
                  </a:lnTo>
                  <a:lnTo>
                    <a:pt x="0" y="496"/>
                  </a:lnTo>
                  <a:lnTo>
                    <a:pt x="0" y="49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  <p:sp>
          <p:nvSpPr>
            <p:cNvPr id="85" name="Freeform 84"/>
            <p:cNvSpPr>
              <a:spLocks noEditPoints="1"/>
            </p:cNvSpPr>
            <p:nvPr/>
          </p:nvSpPr>
          <p:spPr bwMode="auto">
            <a:xfrm>
              <a:off x="4273519" y="-1110653"/>
              <a:ext cx="271873" cy="209068"/>
            </a:xfrm>
            <a:custGeom>
              <a:avLst/>
              <a:gdLst>
                <a:gd name="T0" fmla="*/ 0 w 273"/>
                <a:gd name="T1" fmla="*/ 210 h 210"/>
                <a:gd name="T2" fmla="*/ 208 w 273"/>
                <a:gd name="T3" fmla="*/ 210 h 210"/>
                <a:gd name="T4" fmla="*/ 273 w 273"/>
                <a:gd name="T5" fmla="*/ 154 h 210"/>
                <a:gd name="T6" fmla="*/ 234 w 273"/>
                <a:gd name="T7" fmla="*/ 104 h 210"/>
                <a:gd name="T8" fmla="*/ 234 w 273"/>
                <a:gd name="T9" fmla="*/ 103 h 210"/>
                <a:gd name="T10" fmla="*/ 265 w 273"/>
                <a:gd name="T11" fmla="*/ 55 h 210"/>
                <a:gd name="T12" fmla="*/ 188 w 273"/>
                <a:gd name="T13" fmla="*/ 0 h 210"/>
                <a:gd name="T14" fmla="*/ 0 w 273"/>
                <a:gd name="T15" fmla="*/ 0 h 210"/>
                <a:gd name="T16" fmla="*/ 0 w 273"/>
                <a:gd name="T17" fmla="*/ 210 h 210"/>
                <a:gd name="T18" fmla="*/ 65 w 273"/>
                <a:gd name="T19" fmla="*/ 127 h 210"/>
                <a:gd name="T20" fmla="*/ 182 w 273"/>
                <a:gd name="T21" fmla="*/ 127 h 210"/>
                <a:gd name="T22" fmla="*/ 206 w 273"/>
                <a:gd name="T23" fmla="*/ 144 h 210"/>
                <a:gd name="T24" fmla="*/ 182 w 273"/>
                <a:gd name="T25" fmla="*/ 160 h 210"/>
                <a:gd name="T26" fmla="*/ 65 w 273"/>
                <a:gd name="T27" fmla="*/ 160 h 210"/>
                <a:gd name="T28" fmla="*/ 65 w 273"/>
                <a:gd name="T29" fmla="*/ 127 h 210"/>
                <a:gd name="T30" fmla="*/ 65 w 273"/>
                <a:gd name="T31" fmla="*/ 50 h 210"/>
                <a:gd name="T32" fmla="*/ 181 w 273"/>
                <a:gd name="T33" fmla="*/ 50 h 210"/>
                <a:gd name="T34" fmla="*/ 200 w 273"/>
                <a:gd name="T35" fmla="*/ 67 h 210"/>
                <a:gd name="T36" fmla="*/ 181 w 273"/>
                <a:gd name="T37" fmla="*/ 83 h 210"/>
                <a:gd name="T38" fmla="*/ 65 w 273"/>
                <a:gd name="T39" fmla="*/ 83 h 210"/>
                <a:gd name="T40" fmla="*/ 65 w 273"/>
                <a:gd name="T41" fmla="*/ 5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73" h="210">
                  <a:moveTo>
                    <a:pt x="0" y="210"/>
                  </a:moveTo>
                  <a:cubicBezTo>
                    <a:pt x="208" y="210"/>
                    <a:pt x="208" y="210"/>
                    <a:pt x="208" y="210"/>
                  </a:cubicBezTo>
                  <a:cubicBezTo>
                    <a:pt x="245" y="210"/>
                    <a:pt x="273" y="200"/>
                    <a:pt x="273" y="154"/>
                  </a:cubicBezTo>
                  <a:cubicBezTo>
                    <a:pt x="273" y="123"/>
                    <a:pt x="262" y="108"/>
                    <a:pt x="234" y="104"/>
                  </a:cubicBezTo>
                  <a:cubicBezTo>
                    <a:pt x="234" y="103"/>
                    <a:pt x="234" y="103"/>
                    <a:pt x="234" y="103"/>
                  </a:cubicBezTo>
                  <a:cubicBezTo>
                    <a:pt x="252" y="98"/>
                    <a:pt x="265" y="91"/>
                    <a:pt x="265" y="55"/>
                  </a:cubicBezTo>
                  <a:cubicBezTo>
                    <a:pt x="265" y="14"/>
                    <a:pt x="240" y="0"/>
                    <a:pt x="18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10"/>
                    <a:pt x="0" y="210"/>
                    <a:pt x="0" y="210"/>
                  </a:cubicBezTo>
                  <a:close/>
                  <a:moveTo>
                    <a:pt x="65" y="127"/>
                  </a:moveTo>
                  <a:cubicBezTo>
                    <a:pt x="182" y="127"/>
                    <a:pt x="182" y="127"/>
                    <a:pt x="182" y="127"/>
                  </a:cubicBezTo>
                  <a:cubicBezTo>
                    <a:pt x="196" y="127"/>
                    <a:pt x="206" y="130"/>
                    <a:pt x="206" y="144"/>
                  </a:cubicBezTo>
                  <a:cubicBezTo>
                    <a:pt x="206" y="156"/>
                    <a:pt x="196" y="160"/>
                    <a:pt x="182" y="160"/>
                  </a:cubicBezTo>
                  <a:cubicBezTo>
                    <a:pt x="65" y="160"/>
                    <a:pt x="65" y="160"/>
                    <a:pt x="65" y="160"/>
                  </a:cubicBezTo>
                  <a:cubicBezTo>
                    <a:pt x="65" y="127"/>
                    <a:pt x="65" y="127"/>
                    <a:pt x="65" y="127"/>
                  </a:cubicBezTo>
                  <a:close/>
                  <a:moveTo>
                    <a:pt x="65" y="50"/>
                  </a:moveTo>
                  <a:cubicBezTo>
                    <a:pt x="181" y="50"/>
                    <a:pt x="181" y="50"/>
                    <a:pt x="181" y="50"/>
                  </a:cubicBezTo>
                  <a:cubicBezTo>
                    <a:pt x="193" y="50"/>
                    <a:pt x="200" y="55"/>
                    <a:pt x="200" y="67"/>
                  </a:cubicBezTo>
                  <a:cubicBezTo>
                    <a:pt x="200" y="79"/>
                    <a:pt x="193" y="83"/>
                    <a:pt x="181" y="83"/>
                  </a:cubicBezTo>
                  <a:cubicBezTo>
                    <a:pt x="65" y="83"/>
                    <a:pt x="65" y="83"/>
                    <a:pt x="65" y="83"/>
                  </a:cubicBezTo>
                  <a:cubicBezTo>
                    <a:pt x="65" y="50"/>
                    <a:pt x="65" y="50"/>
                    <a:pt x="65" y="5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  <p:sp>
          <p:nvSpPr>
            <p:cNvPr id="86" name="Freeform 85"/>
            <p:cNvSpPr>
              <a:spLocks/>
            </p:cNvSpPr>
            <p:nvPr/>
          </p:nvSpPr>
          <p:spPr bwMode="auto">
            <a:xfrm>
              <a:off x="4584171" y="-1110653"/>
              <a:ext cx="268079" cy="211176"/>
            </a:xfrm>
            <a:custGeom>
              <a:avLst/>
              <a:gdLst>
                <a:gd name="T0" fmla="*/ 0 w 269"/>
                <a:gd name="T1" fmla="*/ 135 h 212"/>
                <a:gd name="T2" fmla="*/ 88 w 269"/>
                <a:gd name="T3" fmla="*/ 212 h 212"/>
                <a:gd name="T4" fmla="*/ 181 w 269"/>
                <a:gd name="T5" fmla="*/ 212 h 212"/>
                <a:gd name="T6" fmla="*/ 269 w 269"/>
                <a:gd name="T7" fmla="*/ 135 h 212"/>
                <a:gd name="T8" fmla="*/ 269 w 269"/>
                <a:gd name="T9" fmla="*/ 0 h 212"/>
                <a:gd name="T10" fmla="*/ 203 w 269"/>
                <a:gd name="T11" fmla="*/ 0 h 212"/>
                <a:gd name="T12" fmla="*/ 203 w 269"/>
                <a:gd name="T13" fmla="*/ 121 h 212"/>
                <a:gd name="T14" fmla="*/ 167 w 269"/>
                <a:gd name="T15" fmla="*/ 158 h 212"/>
                <a:gd name="T16" fmla="*/ 102 w 269"/>
                <a:gd name="T17" fmla="*/ 158 h 212"/>
                <a:gd name="T18" fmla="*/ 66 w 269"/>
                <a:gd name="T19" fmla="*/ 121 h 212"/>
                <a:gd name="T20" fmla="*/ 66 w 269"/>
                <a:gd name="T21" fmla="*/ 0 h 212"/>
                <a:gd name="T22" fmla="*/ 0 w 269"/>
                <a:gd name="T23" fmla="*/ 0 h 212"/>
                <a:gd name="T24" fmla="*/ 0 w 269"/>
                <a:gd name="T25" fmla="*/ 135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69" h="212">
                  <a:moveTo>
                    <a:pt x="0" y="135"/>
                  </a:moveTo>
                  <a:cubicBezTo>
                    <a:pt x="0" y="187"/>
                    <a:pt x="28" y="212"/>
                    <a:pt x="88" y="212"/>
                  </a:cubicBezTo>
                  <a:cubicBezTo>
                    <a:pt x="181" y="212"/>
                    <a:pt x="181" y="212"/>
                    <a:pt x="181" y="212"/>
                  </a:cubicBezTo>
                  <a:cubicBezTo>
                    <a:pt x="241" y="212"/>
                    <a:pt x="269" y="187"/>
                    <a:pt x="269" y="135"/>
                  </a:cubicBezTo>
                  <a:cubicBezTo>
                    <a:pt x="269" y="0"/>
                    <a:pt x="269" y="0"/>
                    <a:pt x="269" y="0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203" y="121"/>
                    <a:pt x="203" y="121"/>
                    <a:pt x="203" y="121"/>
                  </a:cubicBezTo>
                  <a:cubicBezTo>
                    <a:pt x="203" y="148"/>
                    <a:pt x="194" y="158"/>
                    <a:pt x="167" y="158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75" y="158"/>
                    <a:pt x="66" y="148"/>
                    <a:pt x="66" y="121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35"/>
                    <a:pt x="0" y="135"/>
                    <a:pt x="0" y="1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  <p:sp>
          <p:nvSpPr>
            <p:cNvPr id="87" name="Freeform 86"/>
            <p:cNvSpPr>
              <a:spLocks noEditPoints="1"/>
            </p:cNvSpPr>
            <p:nvPr/>
          </p:nvSpPr>
          <p:spPr bwMode="auto">
            <a:xfrm>
              <a:off x="4896086" y="-1110653"/>
              <a:ext cx="259649" cy="209068"/>
            </a:xfrm>
            <a:custGeom>
              <a:avLst/>
              <a:gdLst>
                <a:gd name="T0" fmla="*/ 65 w 261"/>
                <a:gd name="T1" fmla="*/ 52 h 210"/>
                <a:gd name="T2" fmla="*/ 168 w 261"/>
                <a:gd name="T3" fmla="*/ 52 h 210"/>
                <a:gd name="T4" fmla="*/ 198 w 261"/>
                <a:gd name="T5" fmla="*/ 74 h 210"/>
                <a:gd name="T6" fmla="*/ 198 w 261"/>
                <a:gd name="T7" fmla="*/ 81 h 210"/>
                <a:gd name="T8" fmla="*/ 173 w 261"/>
                <a:gd name="T9" fmla="*/ 103 h 210"/>
                <a:gd name="T10" fmla="*/ 65 w 261"/>
                <a:gd name="T11" fmla="*/ 103 h 210"/>
                <a:gd name="T12" fmla="*/ 65 w 261"/>
                <a:gd name="T13" fmla="*/ 52 h 210"/>
                <a:gd name="T14" fmla="*/ 0 w 261"/>
                <a:gd name="T15" fmla="*/ 210 h 210"/>
                <a:gd name="T16" fmla="*/ 65 w 261"/>
                <a:gd name="T17" fmla="*/ 210 h 210"/>
                <a:gd name="T18" fmla="*/ 65 w 261"/>
                <a:gd name="T19" fmla="*/ 155 h 210"/>
                <a:gd name="T20" fmla="*/ 168 w 261"/>
                <a:gd name="T21" fmla="*/ 155 h 210"/>
                <a:gd name="T22" fmla="*/ 195 w 261"/>
                <a:gd name="T23" fmla="*/ 185 h 210"/>
                <a:gd name="T24" fmla="*/ 195 w 261"/>
                <a:gd name="T25" fmla="*/ 210 h 210"/>
                <a:gd name="T26" fmla="*/ 260 w 261"/>
                <a:gd name="T27" fmla="*/ 210 h 210"/>
                <a:gd name="T28" fmla="*/ 260 w 261"/>
                <a:gd name="T29" fmla="*/ 174 h 210"/>
                <a:gd name="T30" fmla="*/ 225 w 261"/>
                <a:gd name="T31" fmla="*/ 128 h 210"/>
                <a:gd name="T32" fmla="*/ 225 w 261"/>
                <a:gd name="T33" fmla="*/ 127 h 210"/>
                <a:gd name="T34" fmla="*/ 261 w 261"/>
                <a:gd name="T35" fmla="*/ 76 h 210"/>
                <a:gd name="T36" fmla="*/ 261 w 261"/>
                <a:gd name="T37" fmla="*/ 62 h 210"/>
                <a:gd name="T38" fmla="*/ 197 w 261"/>
                <a:gd name="T39" fmla="*/ 0 h 210"/>
                <a:gd name="T40" fmla="*/ 0 w 261"/>
                <a:gd name="T41" fmla="*/ 0 h 210"/>
                <a:gd name="T42" fmla="*/ 0 w 261"/>
                <a:gd name="T43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61" h="210">
                  <a:moveTo>
                    <a:pt x="65" y="52"/>
                  </a:moveTo>
                  <a:cubicBezTo>
                    <a:pt x="168" y="52"/>
                    <a:pt x="168" y="52"/>
                    <a:pt x="168" y="52"/>
                  </a:cubicBezTo>
                  <a:cubicBezTo>
                    <a:pt x="188" y="52"/>
                    <a:pt x="198" y="56"/>
                    <a:pt x="198" y="74"/>
                  </a:cubicBezTo>
                  <a:cubicBezTo>
                    <a:pt x="198" y="81"/>
                    <a:pt x="198" y="81"/>
                    <a:pt x="198" y="81"/>
                  </a:cubicBezTo>
                  <a:cubicBezTo>
                    <a:pt x="198" y="96"/>
                    <a:pt x="191" y="103"/>
                    <a:pt x="173" y="103"/>
                  </a:cubicBezTo>
                  <a:cubicBezTo>
                    <a:pt x="65" y="103"/>
                    <a:pt x="65" y="103"/>
                    <a:pt x="65" y="103"/>
                  </a:cubicBezTo>
                  <a:cubicBezTo>
                    <a:pt x="65" y="52"/>
                    <a:pt x="65" y="52"/>
                    <a:pt x="65" y="52"/>
                  </a:cubicBezTo>
                  <a:close/>
                  <a:moveTo>
                    <a:pt x="0" y="210"/>
                  </a:moveTo>
                  <a:cubicBezTo>
                    <a:pt x="65" y="210"/>
                    <a:pt x="65" y="210"/>
                    <a:pt x="65" y="210"/>
                  </a:cubicBezTo>
                  <a:cubicBezTo>
                    <a:pt x="65" y="155"/>
                    <a:pt x="65" y="155"/>
                    <a:pt x="65" y="155"/>
                  </a:cubicBezTo>
                  <a:cubicBezTo>
                    <a:pt x="168" y="155"/>
                    <a:pt x="168" y="155"/>
                    <a:pt x="168" y="155"/>
                  </a:cubicBezTo>
                  <a:cubicBezTo>
                    <a:pt x="188" y="155"/>
                    <a:pt x="195" y="163"/>
                    <a:pt x="195" y="185"/>
                  </a:cubicBezTo>
                  <a:cubicBezTo>
                    <a:pt x="195" y="210"/>
                    <a:pt x="195" y="210"/>
                    <a:pt x="195" y="210"/>
                  </a:cubicBezTo>
                  <a:cubicBezTo>
                    <a:pt x="260" y="210"/>
                    <a:pt x="260" y="210"/>
                    <a:pt x="260" y="210"/>
                  </a:cubicBezTo>
                  <a:cubicBezTo>
                    <a:pt x="260" y="174"/>
                    <a:pt x="260" y="174"/>
                    <a:pt x="260" y="174"/>
                  </a:cubicBezTo>
                  <a:cubicBezTo>
                    <a:pt x="260" y="140"/>
                    <a:pt x="244" y="131"/>
                    <a:pt x="225" y="128"/>
                  </a:cubicBezTo>
                  <a:cubicBezTo>
                    <a:pt x="225" y="127"/>
                    <a:pt x="225" y="127"/>
                    <a:pt x="225" y="127"/>
                  </a:cubicBezTo>
                  <a:cubicBezTo>
                    <a:pt x="255" y="120"/>
                    <a:pt x="261" y="104"/>
                    <a:pt x="261" y="76"/>
                  </a:cubicBezTo>
                  <a:cubicBezTo>
                    <a:pt x="261" y="62"/>
                    <a:pt x="261" y="62"/>
                    <a:pt x="261" y="62"/>
                  </a:cubicBezTo>
                  <a:cubicBezTo>
                    <a:pt x="261" y="25"/>
                    <a:pt x="248" y="0"/>
                    <a:pt x="19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10"/>
                    <a:pt x="0" y="210"/>
                    <a:pt x="0" y="2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  <p:sp>
          <p:nvSpPr>
            <p:cNvPr id="88" name="Freeform 87"/>
            <p:cNvSpPr>
              <a:spLocks/>
            </p:cNvSpPr>
            <p:nvPr/>
          </p:nvSpPr>
          <p:spPr bwMode="auto">
            <a:xfrm>
              <a:off x="5184819" y="-1110653"/>
              <a:ext cx="247847" cy="209068"/>
            </a:xfrm>
            <a:custGeom>
              <a:avLst/>
              <a:gdLst>
                <a:gd name="T0" fmla="*/ 0 w 588"/>
                <a:gd name="T1" fmla="*/ 123 h 496"/>
                <a:gd name="T2" fmla="*/ 217 w 588"/>
                <a:gd name="T3" fmla="*/ 123 h 496"/>
                <a:gd name="T4" fmla="*/ 217 w 588"/>
                <a:gd name="T5" fmla="*/ 496 h 496"/>
                <a:gd name="T6" fmla="*/ 371 w 588"/>
                <a:gd name="T7" fmla="*/ 496 h 496"/>
                <a:gd name="T8" fmla="*/ 371 w 588"/>
                <a:gd name="T9" fmla="*/ 123 h 496"/>
                <a:gd name="T10" fmla="*/ 588 w 588"/>
                <a:gd name="T11" fmla="*/ 123 h 496"/>
                <a:gd name="T12" fmla="*/ 588 w 588"/>
                <a:gd name="T13" fmla="*/ 0 h 496"/>
                <a:gd name="T14" fmla="*/ 0 w 588"/>
                <a:gd name="T15" fmla="*/ 0 h 496"/>
                <a:gd name="T16" fmla="*/ 0 w 588"/>
                <a:gd name="T17" fmla="*/ 123 h 496"/>
                <a:gd name="T18" fmla="*/ 0 w 588"/>
                <a:gd name="T19" fmla="*/ 123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88" h="496">
                  <a:moveTo>
                    <a:pt x="0" y="123"/>
                  </a:moveTo>
                  <a:lnTo>
                    <a:pt x="217" y="123"/>
                  </a:lnTo>
                  <a:lnTo>
                    <a:pt x="217" y="496"/>
                  </a:lnTo>
                  <a:lnTo>
                    <a:pt x="371" y="496"/>
                  </a:lnTo>
                  <a:lnTo>
                    <a:pt x="371" y="123"/>
                  </a:lnTo>
                  <a:lnTo>
                    <a:pt x="588" y="123"/>
                  </a:lnTo>
                  <a:lnTo>
                    <a:pt x="588" y="0"/>
                  </a:lnTo>
                  <a:lnTo>
                    <a:pt x="0" y="0"/>
                  </a:lnTo>
                  <a:lnTo>
                    <a:pt x="0" y="123"/>
                  </a:lnTo>
                  <a:lnTo>
                    <a:pt x="0" y="12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  <p:sp>
          <p:nvSpPr>
            <p:cNvPr id="89" name="Freeform 88"/>
            <p:cNvSpPr>
              <a:spLocks noEditPoints="1"/>
            </p:cNvSpPr>
            <p:nvPr/>
          </p:nvSpPr>
          <p:spPr bwMode="auto">
            <a:xfrm>
              <a:off x="5456692" y="-1112761"/>
              <a:ext cx="290419" cy="213283"/>
            </a:xfrm>
            <a:custGeom>
              <a:avLst/>
              <a:gdLst>
                <a:gd name="T0" fmla="*/ 0 w 292"/>
                <a:gd name="T1" fmla="*/ 138 h 214"/>
                <a:gd name="T2" fmla="*/ 94 w 292"/>
                <a:gd name="T3" fmla="*/ 214 h 214"/>
                <a:gd name="T4" fmla="*/ 198 w 292"/>
                <a:gd name="T5" fmla="*/ 214 h 214"/>
                <a:gd name="T6" fmla="*/ 292 w 292"/>
                <a:gd name="T7" fmla="*/ 138 h 214"/>
                <a:gd name="T8" fmla="*/ 292 w 292"/>
                <a:gd name="T9" fmla="*/ 76 h 214"/>
                <a:gd name="T10" fmla="*/ 198 w 292"/>
                <a:gd name="T11" fmla="*/ 0 h 214"/>
                <a:gd name="T12" fmla="*/ 94 w 292"/>
                <a:gd name="T13" fmla="*/ 0 h 214"/>
                <a:gd name="T14" fmla="*/ 0 w 292"/>
                <a:gd name="T15" fmla="*/ 76 h 214"/>
                <a:gd name="T16" fmla="*/ 0 w 292"/>
                <a:gd name="T17" fmla="*/ 138 h 214"/>
                <a:gd name="T18" fmla="*/ 67 w 292"/>
                <a:gd name="T19" fmla="*/ 96 h 214"/>
                <a:gd name="T20" fmla="*/ 108 w 292"/>
                <a:gd name="T21" fmla="*/ 54 h 214"/>
                <a:gd name="T22" fmla="*/ 184 w 292"/>
                <a:gd name="T23" fmla="*/ 54 h 214"/>
                <a:gd name="T24" fmla="*/ 225 w 292"/>
                <a:gd name="T25" fmla="*/ 96 h 214"/>
                <a:gd name="T26" fmla="*/ 225 w 292"/>
                <a:gd name="T27" fmla="*/ 118 h 214"/>
                <a:gd name="T28" fmla="*/ 188 w 292"/>
                <a:gd name="T29" fmla="*/ 160 h 214"/>
                <a:gd name="T30" fmla="*/ 104 w 292"/>
                <a:gd name="T31" fmla="*/ 160 h 214"/>
                <a:gd name="T32" fmla="*/ 67 w 292"/>
                <a:gd name="T33" fmla="*/ 118 h 214"/>
                <a:gd name="T34" fmla="*/ 67 w 292"/>
                <a:gd name="T35" fmla="*/ 96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92" h="214">
                  <a:moveTo>
                    <a:pt x="0" y="138"/>
                  </a:moveTo>
                  <a:cubicBezTo>
                    <a:pt x="0" y="200"/>
                    <a:pt x="35" y="214"/>
                    <a:pt x="94" y="214"/>
                  </a:cubicBezTo>
                  <a:cubicBezTo>
                    <a:pt x="198" y="214"/>
                    <a:pt x="198" y="214"/>
                    <a:pt x="198" y="214"/>
                  </a:cubicBezTo>
                  <a:cubicBezTo>
                    <a:pt x="257" y="214"/>
                    <a:pt x="292" y="200"/>
                    <a:pt x="292" y="138"/>
                  </a:cubicBezTo>
                  <a:cubicBezTo>
                    <a:pt x="292" y="76"/>
                    <a:pt x="292" y="76"/>
                    <a:pt x="292" y="76"/>
                  </a:cubicBezTo>
                  <a:cubicBezTo>
                    <a:pt x="292" y="14"/>
                    <a:pt x="257" y="0"/>
                    <a:pt x="198" y="0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35" y="0"/>
                    <a:pt x="0" y="14"/>
                    <a:pt x="0" y="76"/>
                  </a:cubicBezTo>
                  <a:cubicBezTo>
                    <a:pt x="0" y="138"/>
                    <a:pt x="0" y="138"/>
                    <a:pt x="0" y="138"/>
                  </a:cubicBezTo>
                  <a:close/>
                  <a:moveTo>
                    <a:pt x="67" y="96"/>
                  </a:moveTo>
                  <a:cubicBezTo>
                    <a:pt x="67" y="70"/>
                    <a:pt x="73" y="54"/>
                    <a:pt x="108" y="54"/>
                  </a:cubicBezTo>
                  <a:cubicBezTo>
                    <a:pt x="184" y="54"/>
                    <a:pt x="184" y="54"/>
                    <a:pt x="184" y="54"/>
                  </a:cubicBezTo>
                  <a:cubicBezTo>
                    <a:pt x="219" y="54"/>
                    <a:pt x="225" y="70"/>
                    <a:pt x="225" y="96"/>
                  </a:cubicBezTo>
                  <a:cubicBezTo>
                    <a:pt x="225" y="118"/>
                    <a:pt x="225" y="118"/>
                    <a:pt x="225" y="118"/>
                  </a:cubicBezTo>
                  <a:cubicBezTo>
                    <a:pt x="225" y="149"/>
                    <a:pt x="219" y="160"/>
                    <a:pt x="188" y="160"/>
                  </a:cubicBezTo>
                  <a:cubicBezTo>
                    <a:pt x="104" y="160"/>
                    <a:pt x="104" y="160"/>
                    <a:pt x="104" y="160"/>
                  </a:cubicBezTo>
                  <a:cubicBezTo>
                    <a:pt x="73" y="160"/>
                    <a:pt x="67" y="149"/>
                    <a:pt x="67" y="118"/>
                  </a:cubicBezTo>
                  <a:cubicBezTo>
                    <a:pt x="67" y="96"/>
                    <a:pt x="67" y="96"/>
                    <a:pt x="67" y="9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</p:grpSp>
      <p:sp>
        <p:nvSpPr>
          <p:cNvPr id="18" name="Footer Placeholder 4"/>
          <p:cNvSpPr txBox="1">
            <a:spLocks/>
          </p:cNvSpPr>
          <p:nvPr userDrawn="1"/>
        </p:nvSpPr>
        <p:spPr>
          <a:xfrm>
            <a:off x="596744" y="6513859"/>
            <a:ext cx="130290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>
              <a:defRPr sz="6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marL="0" marR="0" lvl="0" indent="0" algn="l" defTabSz="121862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444A4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FOR INTERNAL USE ONLY</a:t>
            </a:r>
          </a:p>
        </p:txBody>
      </p:sp>
    </p:spTree>
    <p:extLst>
      <p:ext uri="{BB962C8B-B14F-4D97-AF65-F5344CB8AC3E}">
        <p14:creationId xmlns:p14="http://schemas.microsoft.com/office/powerpoint/2010/main" val="237054502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ection Header"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526915" y="395289"/>
            <a:ext cx="5545556" cy="6067424"/>
          </a:xfrm>
          <a:prstGeom prst="rect">
            <a:avLst/>
          </a:prstGeom>
          <a:solidFill>
            <a:schemeClr val="accent1"/>
          </a:solidFill>
          <a:ln w="12700">
            <a:noFill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99" dirty="0"/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6133709" y="1744139"/>
            <a:ext cx="5543016" cy="1827047"/>
          </a:xfrm>
        </p:spPr>
        <p:txBody>
          <a:bodyPr tIns="0" rIns="0" anchor="b" anchorCtr="0"/>
          <a:lstStyle>
            <a:lvl1pPr>
              <a:defRPr sz="1999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6133709" y="3632170"/>
            <a:ext cx="5543016" cy="1207118"/>
          </a:xfrm>
        </p:spPr>
        <p:txBody>
          <a:bodyPr rIns="0"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570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1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2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3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4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5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30" name="Footer Placeholder 4"/>
          <p:cNvSpPr txBox="1">
            <a:spLocks/>
          </p:cNvSpPr>
          <p:nvPr userDrawn="1"/>
        </p:nvSpPr>
        <p:spPr>
          <a:xfrm>
            <a:off x="596744" y="6513859"/>
            <a:ext cx="130290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>
              <a:defRPr sz="6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marL="0" marR="0" lvl="0" indent="0" algn="l" defTabSz="121862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444A4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FOR INTERNAL USE ONLY</a:t>
            </a:r>
          </a:p>
        </p:txBody>
      </p:sp>
      <p:grpSp>
        <p:nvGrpSpPr>
          <p:cNvPr id="31" name="Group 30"/>
          <p:cNvGrpSpPr/>
          <p:nvPr userDrawn="1"/>
        </p:nvGrpSpPr>
        <p:grpSpPr bwMode="black">
          <a:xfrm>
            <a:off x="9678064" y="6468079"/>
            <a:ext cx="1998891" cy="105663"/>
            <a:chOff x="3049039" y="-1112761"/>
            <a:chExt cx="3026848" cy="213284"/>
          </a:xfrm>
          <a:solidFill>
            <a:schemeClr val="accent1"/>
          </a:solidFill>
        </p:grpSpPr>
        <p:sp>
          <p:nvSpPr>
            <p:cNvPr id="32" name="Freeform 31"/>
            <p:cNvSpPr>
              <a:spLocks/>
            </p:cNvSpPr>
            <p:nvPr/>
          </p:nvSpPr>
          <p:spPr bwMode="black">
            <a:xfrm>
              <a:off x="5787154" y="-1110653"/>
              <a:ext cx="288733" cy="209068"/>
            </a:xfrm>
            <a:custGeom>
              <a:avLst/>
              <a:gdLst>
                <a:gd name="T0" fmla="*/ 0 w 685"/>
                <a:gd name="T1" fmla="*/ 496 h 496"/>
                <a:gd name="T2" fmla="*/ 154 w 685"/>
                <a:gd name="T3" fmla="*/ 496 h 496"/>
                <a:gd name="T4" fmla="*/ 154 w 685"/>
                <a:gd name="T5" fmla="*/ 135 h 496"/>
                <a:gd name="T6" fmla="*/ 156 w 685"/>
                <a:gd name="T7" fmla="*/ 135 h 496"/>
                <a:gd name="T8" fmla="*/ 446 w 685"/>
                <a:gd name="T9" fmla="*/ 496 h 496"/>
                <a:gd name="T10" fmla="*/ 685 w 685"/>
                <a:gd name="T11" fmla="*/ 496 h 496"/>
                <a:gd name="T12" fmla="*/ 685 w 685"/>
                <a:gd name="T13" fmla="*/ 0 h 496"/>
                <a:gd name="T14" fmla="*/ 531 w 685"/>
                <a:gd name="T15" fmla="*/ 0 h 496"/>
                <a:gd name="T16" fmla="*/ 531 w 685"/>
                <a:gd name="T17" fmla="*/ 361 h 496"/>
                <a:gd name="T18" fmla="*/ 529 w 685"/>
                <a:gd name="T19" fmla="*/ 361 h 496"/>
                <a:gd name="T20" fmla="*/ 239 w 685"/>
                <a:gd name="T21" fmla="*/ 0 h 496"/>
                <a:gd name="T22" fmla="*/ 0 w 685"/>
                <a:gd name="T23" fmla="*/ 0 h 496"/>
                <a:gd name="T24" fmla="*/ 0 w 685"/>
                <a:gd name="T25" fmla="*/ 496 h 496"/>
                <a:gd name="T26" fmla="*/ 0 w 685"/>
                <a:gd name="T27" fmla="*/ 496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85" h="496">
                  <a:moveTo>
                    <a:pt x="0" y="496"/>
                  </a:moveTo>
                  <a:lnTo>
                    <a:pt x="154" y="496"/>
                  </a:lnTo>
                  <a:lnTo>
                    <a:pt x="154" y="135"/>
                  </a:lnTo>
                  <a:lnTo>
                    <a:pt x="156" y="135"/>
                  </a:lnTo>
                  <a:lnTo>
                    <a:pt x="446" y="496"/>
                  </a:lnTo>
                  <a:lnTo>
                    <a:pt x="685" y="496"/>
                  </a:lnTo>
                  <a:lnTo>
                    <a:pt x="685" y="0"/>
                  </a:lnTo>
                  <a:lnTo>
                    <a:pt x="531" y="0"/>
                  </a:lnTo>
                  <a:lnTo>
                    <a:pt x="531" y="361"/>
                  </a:lnTo>
                  <a:lnTo>
                    <a:pt x="529" y="361"/>
                  </a:lnTo>
                  <a:lnTo>
                    <a:pt x="239" y="0"/>
                  </a:lnTo>
                  <a:lnTo>
                    <a:pt x="0" y="0"/>
                  </a:lnTo>
                  <a:lnTo>
                    <a:pt x="0" y="496"/>
                  </a:lnTo>
                  <a:lnTo>
                    <a:pt x="0" y="49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  <p:sp>
          <p:nvSpPr>
            <p:cNvPr id="33" name="Freeform 32"/>
            <p:cNvSpPr>
              <a:spLocks/>
            </p:cNvSpPr>
            <p:nvPr/>
          </p:nvSpPr>
          <p:spPr bwMode="black">
            <a:xfrm>
              <a:off x="3049039" y="-1110653"/>
              <a:ext cx="267658" cy="209068"/>
            </a:xfrm>
            <a:custGeom>
              <a:avLst/>
              <a:gdLst>
                <a:gd name="T0" fmla="*/ 0 w 635"/>
                <a:gd name="T1" fmla="*/ 496 h 496"/>
                <a:gd name="T2" fmla="*/ 153 w 635"/>
                <a:gd name="T3" fmla="*/ 496 h 496"/>
                <a:gd name="T4" fmla="*/ 153 w 635"/>
                <a:gd name="T5" fmla="*/ 309 h 496"/>
                <a:gd name="T6" fmla="*/ 479 w 635"/>
                <a:gd name="T7" fmla="*/ 309 h 496"/>
                <a:gd name="T8" fmla="*/ 479 w 635"/>
                <a:gd name="T9" fmla="*/ 496 h 496"/>
                <a:gd name="T10" fmla="*/ 635 w 635"/>
                <a:gd name="T11" fmla="*/ 496 h 496"/>
                <a:gd name="T12" fmla="*/ 635 w 635"/>
                <a:gd name="T13" fmla="*/ 0 h 496"/>
                <a:gd name="T14" fmla="*/ 479 w 635"/>
                <a:gd name="T15" fmla="*/ 0 h 496"/>
                <a:gd name="T16" fmla="*/ 479 w 635"/>
                <a:gd name="T17" fmla="*/ 177 h 496"/>
                <a:gd name="T18" fmla="*/ 153 w 635"/>
                <a:gd name="T19" fmla="*/ 177 h 496"/>
                <a:gd name="T20" fmla="*/ 153 w 635"/>
                <a:gd name="T21" fmla="*/ 0 h 496"/>
                <a:gd name="T22" fmla="*/ 0 w 635"/>
                <a:gd name="T23" fmla="*/ 0 h 496"/>
                <a:gd name="T24" fmla="*/ 0 w 635"/>
                <a:gd name="T25" fmla="*/ 496 h 496"/>
                <a:gd name="T26" fmla="*/ 0 w 635"/>
                <a:gd name="T27" fmla="*/ 496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35" h="496">
                  <a:moveTo>
                    <a:pt x="0" y="496"/>
                  </a:moveTo>
                  <a:lnTo>
                    <a:pt x="153" y="496"/>
                  </a:lnTo>
                  <a:lnTo>
                    <a:pt x="153" y="309"/>
                  </a:lnTo>
                  <a:lnTo>
                    <a:pt x="479" y="309"/>
                  </a:lnTo>
                  <a:lnTo>
                    <a:pt x="479" y="496"/>
                  </a:lnTo>
                  <a:lnTo>
                    <a:pt x="635" y="496"/>
                  </a:lnTo>
                  <a:lnTo>
                    <a:pt x="635" y="0"/>
                  </a:lnTo>
                  <a:lnTo>
                    <a:pt x="479" y="0"/>
                  </a:lnTo>
                  <a:lnTo>
                    <a:pt x="479" y="177"/>
                  </a:lnTo>
                  <a:lnTo>
                    <a:pt x="153" y="177"/>
                  </a:lnTo>
                  <a:lnTo>
                    <a:pt x="153" y="0"/>
                  </a:lnTo>
                  <a:lnTo>
                    <a:pt x="0" y="0"/>
                  </a:lnTo>
                  <a:lnTo>
                    <a:pt x="0" y="496"/>
                  </a:lnTo>
                  <a:lnTo>
                    <a:pt x="0" y="49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  <p:sp>
          <p:nvSpPr>
            <p:cNvPr id="34" name="Freeform 33"/>
            <p:cNvSpPr>
              <a:spLocks noEditPoints="1"/>
            </p:cNvSpPr>
            <p:nvPr/>
          </p:nvSpPr>
          <p:spPr bwMode="black">
            <a:xfrm>
              <a:off x="3339458" y="-1110653"/>
              <a:ext cx="316974" cy="209068"/>
            </a:xfrm>
            <a:custGeom>
              <a:avLst/>
              <a:gdLst>
                <a:gd name="T0" fmla="*/ 0 w 752"/>
                <a:gd name="T1" fmla="*/ 496 h 496"/>
                <a:gd name="T2" fmla="*/ 173 w 752"/>
                <a:gd name="T3" fmla="*/ 496 h 496"/>
                <a:gd name="T4" fmla="*/ 218 w 752"/>
                <a:gd name="T5" fmla="*/ 409 h 496"/>
                <a:gd name="T6" fmla="*/ 532 w 752"/>
                <a:gd name="T7" fmla="*/ 409 h 496"/>
                <a:gd name="T8" fmla="*/ 579 w 752"/>
                <a:gd name="T9" fmla="*/ 496 h 496"/>
                <a:gd name="T10" fmla="*/ 752 w 752"/>
                <a:gd name="T11" fmla="*/ 496 h 496"/>
                <a:gd name="T12" fmla="*/ 473 w 752"/>
                <a:gd name="T13" fmla="*/ 0 h 496"/>
                <a:gd name="T14" fmla="*/ 272 w 752"/>
                <a:gd name="T15" fmla="*/ 0 h 496"/>
                <a:gd name="T16" fmla="*/ 0 w 752"/>
                <a:gd name="T17" fmla="*/ 496 h 496"/>
                <a:gd name="T18" fmla="*/ 0 w 752"/>
                <a:gd name="T19" fmla="*/ 496 h 496"/>
                <a:gd name="T20" fmla="*/ 374 w 752"/>
                <a:gd name="T21" fmla="*/ 116 h 496"/>
                <a:gd name="T22" fmla="*/ 473 w 752"/>
                <a:gd name="T23" fmla="*/ 302 h 496"/>
                <a:gd name="T24" fmla="*/ 274 w 752"/>
                <a:gd name="T25" fmla="*/ 302 h 496"/>
                <a:gd name="T26" fmla="*/ 374 w 752"/>
                <a:gd name="T27" fmla="*/ 116 h 496"/>
                <a:gd name="T28" fmla="*/ 374 w 752"/>
                <a:gd name="T29" fmla="*/ 116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52" h="496">
                  <a:moveTo>
                    <a:pt x="0" y="496"/>
                  </a:moveTo>
                  <a:lnTo>
                    <a:pt x="173" y="496"/>
                  </a:lnTo>
                  <a:lnTo>
                    <a:pt x="218" y="409"/>
                  </a:lnTo>
                  <a:lnTo>
                    <a:pt x="532" y="409"/>
                  </a:lnTo>
                  <a:lnTo>
                    <a:pt x="579" y="496"/>
                  </a:lnTo>
                  <a:lnTo>
                    <a:pt x="752" y="496"/>
                  </a:lnTo>
                  <a:lnTo>
                    <a:pt x="473" y="0"/>
                  </a:lnTo>
                  <a:lnTo>
                    <a:pt x="272" y="0"/>
                  </a:lnTo>
                  <a:lnTo>
                    <a:pt x="0" y="496"/>
                  </a:lnTo>
                  <a:lnTo>
                    <a:pt x="0" y="496"/>
                  </a:lnTo>
                  <a:close/>
                  <a:moveTo>
                    <a:pt x="374" y="116"/>
                  </a:moveTo>
                  <a:lnTo>
                    <a:pt x="473" y="302"/>
                  </a:lnTo>
                  <a:lnTo>
                    <a:pt x="274" y="302"/>
                  </a:lnTo>
                  <a:lnTo>
                    <a:pt x="374" y="116"/>
                  </a:lnTo>
                  <a:lnTo>
                    <a:pt x="374" y="11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  <p:sp>
          <p:nvSpPr>
            <p:cNvPr id="35" name="Freeform 34"/>
            <p:cNvSpPr>
              <a:spLocks/>
            </p:cNvSpPr>
            <p:nvPr/>
          </p:nvSpPr>
          <p:spPr bwMode="black">
            <a:xfrm>
              <a:off x="3679193" y="-1110653"/>
              <a:ext cx="211176" cy="209068"/>
            </a:xfrm>
            <a:custGeom>
              <a:avLst/>
              <a:gdLst>
                <a:gd name="T0" fmla="*/ 0 w 501"/>
                <a:gd name="T1" fmla="*/ 496 h 496"/>
                <a:gd name="T2" fmla="*/ 501 w 501"/>
                <a:gd name="T3" fmla="*/ 496 h 496"/>
                <a:gd name="T4" fmla="*/ 501 w 501"/>
                <a:gd name="T5" fmla="*/ 368 h 496"/>
                <a:gd name="T6" fmla="*/ 154 w 501"/>
                <a:gd name="T7" fmla="*/ 368 h 496"/>
                <a:gd name="T8" fmla="*/ 154 w 501"/>
                <a:gd name="T9" fmla="*/ 0 h 496"/>
                <a:gd name="T10" fmla="*/ 0 w 501"/>
                <a:gd name="T11" fmla="*/ 0 h 496"/>
                <a:gd name="T12" fmla="*/ 0 w 501"/>
                <a:gd name="T13" fmla="*/ 496 h 496"/>
                <a:gd name="T14" fmla="*/ 0 w 501"/>
                <a:gd name="T15" fmla="*/ 496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01" h="496">
                  <a:moveTo>
                    <a:pt x="0" y="496"/>
                  </a:moveTo>
                  <a:lnTo>
                    <a:pt x="501" y="496"/>
                  </a:lnTo>
                  <a:lnTo>
                    <a:pt x="501" y="368"/>
                  </a:lnTo>
                  <a:lnTo>
                    <a:pt x="154" y="368"/>
                  </a:lnTo>
                  <a:lnTo>
                    <a:pt x="154" y="0"/>
                  </a:lnTo>
                  <a:lnTo>
                    <a:pt x="0" y="0"/>
                  </a:lnTo>
                  <a:lnTo>
                    <a:pt x="0" y="496"/>
                  </a:lnTo>
                  <a:lnTo>
                    <a:pt x="0" y="49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  <p:sp>
          <p:nvSpPr>
            <p:cNvPr id="36" name="Freeform 35"/>
            <p:cNvSpPr>
              <a:spLocks/>
            </p:cNvSpPr>
            <p:nvPr/>
          </p:nvSpPr>
          <p:spPr bwMode="black">
            <a:xfrm>
              <a:off x="3918188" y="-1110653"/>
              <a:ext cx="211176" cy="209068"/>
            </a:xfrm>
            <a:custGeom>
              <a:avLst/>
              <a:gdLst>
                <a:gd name="T0" fmla="*/ 0 w 501"/>
                <a:gd name="T1" fmla="*/ 496 h 496"/>
                <a:gd name="T2" fmla="*/ 501 w 501"/>
                <a:gd name="T3" fmla="*/ 496 h 496"/>
                <a:gd name="T4" fmla="*/ 501 w 501"/>
                <a:gd name="T5" fmla="*/ 368 h 496"/>
                <a:gd name="T6" fmla="*/ 154 w 501"/>
                <a:gd name="T7" fmla="*/ 368 h 496"/>
                <a:gd name="T8" fmla="*/ 154 w 501"/>
                <a:gd name="T9" fmla="*/ 0 h 496"/>
                <a:gd name="T10" fmla="*/ 0 w 501"/>
                <a:gd name="T11" fmla="*/ 0 h 496"/>
                <a:gd name="T12" fmla="*/ 0 w 501"/>
                <a:gd name="T13" fmla="*/ 496 h 496"/>
                <a:gd name="T14" fmla="*/ 0 w 501"/>
                <a:gd name="T15" fmla="*/ 496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01" h="496">
                  <a:moveTo>
                    <a:pt x="0" y="496"/>
                  </a:moveTo>
                  <a:lnTo>
                    <a:pt x="501" y="496"/>
                  </a:lnTo>
                  <a:lnTo>
                    <a:pt x="501" y="368"/>
                  </a:lnTo>
                  <a:lnTo>
                    <a:pt x="154" y="368"/>
                  </a:lnTo>
                  <a:lnTo>
                    <a:pt x="154" y="0"/>
                  </a:lnTo>
                  <a:lnTo>
                    <a:pt x="0" y="0"/>
                  </a:lnTo>
                  <a:lnTo>
                    <a:pt x="0" y="496"/>
                  </a:lnTo>
                  <a:lnTo>
                    <a:pt x="0" y="49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  <p:sp>
          <p:nvSpPr>
            <p:cNvPr id="37" name="Freeform 36"/>
            <p:cNvSpPr>
              <a:spLocks/>
            </p:cNvSpPr>
            <p:nvPr/>
          </p:nvSpPr>
          <p:spPr bwMode="black">
            <a:xfrm>
              <a:off x="4160134" y="-1110653"/>
              <a:ext cx="65755" cy="209068"/>
            </a:xfrm>
            <a:custGeom>
              <a:avLst/>
              <a:gdLst>
                <a:gd name="T0" fmla="*/ 0 w 156"/>
                <a:gd name="T1" fmla="*/ 496 h 496"/>
                <a:gd name="T2" fmla="*/ 156 w 156"/>
                <a:gd name="T3" fmla="*/ 496 h 496"/>
                <a:gd name="T4" fmla="*/ 156 w 156"/>
                <a:gd name="T5" fmla="*/ 0 h 496"/>
                <a:gd name="T6" fmla="*/ 0 w 156"/>
                <a:gd name="T7" fmla="*/ 0 h 496"/>
                <a:gd name="T8" fmla="*/ 0 w 156"/>
                <a:gd name="T9" fmla="*/ 496 h 496"/>
                <a:gd name="T10" fmla="*/ 0 w 156"/>
                <a:gd name="T11" fmla="*/ 496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6" h="496">
                  <a:moveTo>
                    <a:pt x="0" y="496"/>
                  </a:moveTo>
                  <a:lnTo>
                    <a:pt x="156" y="496"/>
                  </a:lnTo>
                  <a:lnTo>
                    <a:pt x="156" y="0"/>
                  </a:lnTo>
                  <a:lnTo>
                    <a:pt x="0" y="0"/>
                  </a:lnTo>
                  <a:lnTo>
                    <a:pt x="0" y="496"/>
                  </a:lnTo>
                  <a:lnTo>
                    <a:pt x="0" y="49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  <p:sp>
          <p:nvSpPr>
            <p:cNvPr id="38" name="Freeform 37"/>
            <p:cNvSpPr>
              <a:spLocks noEditPoints="1"/>
            </p:cNvSpPr>
            <p:nvPr/>
          </p:nvSpPr>
          <p:spPr bwMode="black">
            <a:xfrm>
              <a:off x="4273519" y="-1110653"/>
              <a:ext cx="271873" cy="209068"/>
            </a:xfrm>
            <a:custGeom>
              <a:avLst/>
              <a:gdLst>
                <a:gd name="T0" fmla="*/ 0 w 273"/>
                <a:gd name="T1" fmla="*/ 210 h 210"/>
                <a:gd name="T2" fmla="*/ 208 w 273"/>
                <a:gd name="T3" fmla="*/ 210 h 210"/>
                <a:gd name="T4" fmla="*/ 273 w 273"/>
                <a:gd name="T5" fmla="*/ 154 h 210"/>
                <a:gd name="T6" fmla="*/ 234 w 273"/>
                <a:gd name="T7" fmla="*/ 104 h 210"/>
                <a:gd name="T8" fmla="*/ 234 w 273"/>
                <a:gd name="T9" fmla="*/ 103 h 210"/>
                <a:gd name="T10" fmla="*/ 265 w 273"/>
                <a:gd name="T11" fmla="*/ 55 h 210"/>
                <a:gd name="T12" fmla="*/ 188 w 273"/>
                <a:gd name="T13" fmla="*/ 0 h 210"/>
                <a:gd name="T14" fmla="*/ 0 w 273"/>
                <a:gd name="T15" fmla="*/ 0 h 210"/>
                <a:gd name="T16" fmla="*/ 0 w 273"/>
                <a:gd name="T17" fmla="*/ 210 h 210"/>
                <a:gd name="T18" fmla="*/ 65 w 273"/>
                <a:gd name="T19" fmla="*/ 127 h 210"/>
                <a:gd name="T20" fmla="*/ 182 w 273"/>
                <a:gd name="T21" fmla="*/ 127 h 210"/>
                <a:gd name="T22" fmla="*/ 206 w 273"/>
                <a:gd name="T23" fmla="*/ 144 h 210"/>
                <a:gd name="T24" fmla="*/ 182 w 273"/>
                <a:gd name="T25" fmla="*/ 160 h 210"/>
                <a:gd name="T26" fmla="*/ 65 w 273"/>
                <a:gd name="T27" fmla="*/ 160 h 210"/>
                <a:gd name="T28" fmla="*/ 65 w 273"/>
                <a:gd name="T29" fmla="*/ 127 h 210"/>
                <a:gd name="T30" fmla="*/ 65 w 273"/>
                <a:gd name="T31" fmla="*/ 50 h 210"/>
                <a:gd name="T32" fmla="*/ 181 w 273"/>
                <a:gd name="T33" fmla="*/ 50 h 210"/>
                <a:gd name="T34" fmla="*/ 200 w 273"/>
                <a:gd name="T35" fmla="*/ 67 h 210"/>
                <a:gd name="T36" fmla="*/ 181 w 273"/>
                <a:gd name="T37" fmla="*/ 83 h 210"/>
                <a:gd name="T38" fmla="*/ 65 w 273"/>
                <a:gd name="T39" fmla="*/ 83 h 210"/>
                <a:gd name="T40" fmla="*/ 65 w 273"/>
                <a:gd name="T41" fmla="*/ 5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73" h="210">
                  <a:moveTo>
                    <a:pt x="0" y="210"/>
                  </a:moveTo>
                  <a:cubicBezTo>
                    <a:pt x="208" y="210"/>
                    <a:pt x="208" y="210"/>
                    <a:pt x="208" y="210"/>
                  </a:cubicBezTo>
                  <a:cubicBezTo>
                    <a:pt x="245" y="210"/>
                    <a:pt x="273" y="200"/>
                    <a:pt x="273" y="154"/>
                  </a:cubicBezTo>
                  <a:cubicBezTo>
                    <a:pt x="273" y="123"/>
                    <a:pt x="262" y="108"/>
                    <a:pt x="234" y="104"/>
                  </a:cubicBezTo>
                  <a:cubicBezTo>
                    <a:pt x="234" y="103"/>
                    <a:pt x="234" y="103"/>
                    <a:pt x="234" y="103"/>
                  </a:cubicBezTo>
                  <a:cubicBezTo>
                    <a:pt x="252" y="98"/>
                    <a:pt x="265" y="91"/>
                    <a:pt x="265" y="55"/>
                  </a:cubicBezTo>
                  <a:cubicBezTo>
                    <a:pt x="265" y="14"/>
                    <a:pt x="240" y="0"/>
                    <a:pt x="18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10"/>
                    <a:pt x="0" y="210"/>
                    <a:pt x="0" y="210"/>
                  </a:cubicBezTo>
                  <a:close/>
                  <a:moveTo>
                    <a:pt x="65" y="127"/>
                  </a:moveTo>
                  <a:cubicBezTo>
                    <a:pt x="182" y="127"/>
                    <a:pt x="182" y="127"/>
                    <a:pt x="182" y="127"/>
                  </a:cubicBezTo>
                  <a:cubicBezTo>
                    <a:pt x="196" y="127"/>
                    <a:pt x="206" y="130"/>
                    <a:pt x="206" y="144"/>
                  </a:cubicBezTo>
                  <a:cubicBezTo>
                    <a:pt x="206" y="156"/>
                    <a:pt x="196" y="160"/>
                    <a:pt x="182" y="160"/>
                  </a:cubicBezTo>
                  <a:cubicBezTo>
                    <a:pt x="65" y="160"/>
                    <a:pt x="65" y="160"/>
                    <a:pt x="65" y="160"/>
                  </a:cubicBezTo>
                  <a:cubicBezTo>
                    <a:pt x="65" y="127"/>
                    <a:pt x="65" y="127"/>
                    <a:pt x="65" y="127"/>
                  </a:cubicBezTo>
                  <a:close/>
                  <a:moveTo>
                    <a:pt x="65" y="50"/>
                  </a:moveTo>
                  <a:cubicBezTo>
                    <a:pt x="181" y="50"/>
                    <a:pt x="181" y="50"/>
                    <a:pt x="181" y="50"/>
                  </a:cubicBezTo>
                  <a:cubicBezTo>
                    <a:pt x="193" y="50"/>
                    <a:pt x="200" y="55"/>
                    <a:pt x="200" y="67"/>
                  </a:cubicBezTo>
                  <a:cubicBezTo>
                    <a:pt x="200" y="79"/>
                    <a:pt x="193" y="83"/>
                    <a:pt x="181" y="83"/>
                  </a:cubicBezTo>
                  <a:cubicBezTo>
                    <a:pt x="65" y="83"/>
                    <a:pt x="65" y="83"/>
                    <a:pt x="65" y="83"/>
                  </a:cubicBezTo>
                  <a:cubicBezTo>
                    <a:pt x="65" y="50"/>
                    <a:pt x="65" y="50"/>
                    <a:pt x="65" y="5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  <p:sp>
          <p:nvSpPr>
            <p:cNvPr id="39" name="Freeform 38"/>
            <p:cNvSpPr>
              <a:spLocks/>
            </p:cNvSpPr>
            <p:nvPr/>
          </p:nvSpPr>
          <p:spPr bwMode="black">
            <a:xfrm>
              <a:off x="4584171" y="-1110653"/>
              <a:ext cx="268079" cy="211176"/>
            </a:xfrm>
            <a:custGeom>
              <a:avLst/>
              <a:gdLst>
                <a:gd name="T0" fmla="*/ 0 w 269"/>
                <a:gd name="T1" fmla="*/ 135 h 212"/>
                <a:gd name="T2" fmla="*/ 88 w 269"/>
                <a:gd name="T3" fmla="*/ 212 h 212"/>
                <a:gd name="T4" fmla="*/ 181 w 269"/>
                <a:gd name="T5" fmla="*/ 212 h 212"/>
                <a:gd name="T6" fmla="*/ 269 w 269"/>
                <a:gd name="T7" fmla="*/ 135 h 212"/>
                <a:gd name="T8" fmla="*/ 269 w 269"/>
                <a:gd name="T9" fmla="*/ 0 h 212"/>
                <a:gd name="T10" fmla="*/ 203 w 269"/>
                <a:gd name="T11" fmla="*/ 0 h 212"/>
                <a:gd name="T12" fmla="*/ 203 w 269"/>
                <a:gd name="T13" fmla="*/ 121 h 212"/>
                <a:gd name="T14" fmla="*/ 167 w 269"/>
                <a:gd name="T15" fmla="*/ 158 h 212"/>
                <a:gd name="T16" fmla="*/ 102 w 269"/>
                <a:gd name="T17" fmla="*/ 158 h 212"/>
                <a:gd name="T18" fmla="*/ 66 w 269"/>
                <a:gd name="T19" fmla="*/ 121 h 212"/>
                <a:gd name="T20" fmla="*/ 66 w 269"/>
                <a:gd name="T21" fmla="*/ 0 h 212"/>
                <a:gd name="T22" fmla="*/ 0 w 269"/>
                <a:gd name="T23" fmla="*/ 0 h 212"/>
                <a:gd name="T24" fmla="*/ 0 w 269"/>
                <a:gd name="T25" fmla="*/ 135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69" h="212">
                  <a:moveTo>
                    <a:pt x="0" y="135"/>
                  </a:moveTo>
                  <a:cubicBezTo>
                    <a:pt x="0" y="187"/>
                    <a:pt x="28" y="212"/>
                    <a:pt x="88" y="212"/>
                  </a:cubicBezTo>
                  <a:cubicBezTo>
                    <a:pt x="181" y="212"/>
                    <a:pt x="181" y="212"/>
                    <a:pt x="181" y="212"/>
                  </a:cubicBezTo>
                  <a:cubicBezTo>
                    <a:pt x="241" y="212"/>
                    <a:pt x="269" y="187"/>
                    <a:pt x="269" y="135"/>
                  </a:cubicBezTo>
                  <a:cubicBezTo>
                    <a:pt x="269" y="0"/>
                    <a:pt x="269" y="0"/>
                    <a:pt x="269" y="0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203" y="121"/>
                    <a:pt x="203" y="121"/>
                    <a:pt x="203" y="121"/>
                  </a:cubicBezTo>
                  <a:cubicBezTo>
                    <a:pt x="203" y="148"/>
                    <a:pt x="194" y="158"/>
                    <a:pt x="167" y="158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75" y="158"/>
                    <a:pt x="66" y="148"/>
                    <a:pt x="66" y="121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35"/>
                    <a:pt x="0" y="135"/>
                    <a:pt x="0" y="1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  <p:sp>
          <p:nvSpPr>
            <p:cNvPr id="40" name="Freeform 39"/>
            <p:cNvSpPr>
              <a:spLocks noEditPoints="1"/>
            </p:cNvSpPr>
            <p:nvPr/>
          </p:nvSpPr>
          <p:spPr bwMode="black">
            <a:xfrm>
              <a:off x="4896086" y="-1110653"/>
              <a:ext cx="259649" cy="209068"/>
            </a:xfrm>
            <a:custGeom>
              <a:avLst/>
              <a:gdLst>
                <a:gd name="T0" fmla="*/ 65 w 261"/>
                <a:gd name="T1" fmla="*/ 52 h 210"/>
                <a:gd name="T2" fmla="*/ 168 w 261"/>
                <a:gd name="T3" fmla="*/ 52 h 210"/>
                <a:gd name="T4" fmla="*/ 198 w 261"/>
                <a:gd name="T5" fmla="*/ 74 h 210"/>
                <a:gd name="T6" fmla="*/ 198 w 261"/>
                <a:gd name="T7" fmla="*/ 81 h 210"/>
                <a:gd name="T8" fmla="*/ 173 w 261"/>
                <a:gd name="T9" fmla="*/ 103 h 210"/>
                <a:gd name="T10" fmla="*/ 65 w 261"/>
                <a:gd name="T11" fmla="*/ 103 h 210"/>
                <a:gd name="T12" fmla="*/ 65 w 261"/>
                <a:gd name="T13" fmla="*/ 52 h 210"/>
                <a:gd name="T14" fmla="*/ 0 w 261"/>
                <a:gd name="T15" fmla="*/ 210 h 210"/>
                <a:gd name="T16" fmla="*/ 65 w 261"/>
                <a:gd name="T17" fmla="*/ 210 h 210"/>
                <a:gd name="T18" fmla="*/ 65 w 261"/>
                <a:gd name="T19" fmla="*/ 155 h 210"/>
                <a:gd name="T20" fmla="*/ 168 w 261"/>
                <a:gd name="T21" fmla="*/ 155 h 210"/>
                <a:gd name="T22" fmla="*/ 195 w 261"/>
                <a:gd name="T23" fmla="*/ 185 h 210"/>
                <a:gd name="T24" fmla="*/ 195 w 261"/>
                <a:gd name="T25" fmla="*/ 210 h 210"/>
                <a:gd name="T26" fmla="*/ 260 w 261"/>
                <a:gd name="T27" fmla="*/ 210 h 210"/>
                <a:gd name="T28" fmla="*/ 260 w 261"/>
                <a:gd name="T29" fmla="*/ 174 h 210"/>
                <a:gd name="T30" fmla="*/ 225 w 261"/>
                <a:gd name="T31" fmla="*/ 128 h 210"/>
                <a:gd name="T32" fmla="*/ 225 w 261"/>
                <a:gd name="T33" fmla="*/ 127 h 210"/>
                <a:gd name="T34" fmla="*/ 261 w 261"/>
                <a:gd name="T35" fmla="*/ 76 h 210"/>
                <a:gd name="T36" fmla="*/ 261 w 261"/>
                <a:gd name="T37" fmla="*/ 62 h 210"/>
                <a:gd name="T38" fmla="*/ 197 w 261"/>
                <a:gd name="T39" fmla="*/ 0 h 210"/>
                <a:gd name="T40" fmla="*/ 0 w 261"/>
                <a:gd name="T41" fmla="*/ 0 h 210"/>
                <a:gd name="T42" fmla="*/ 0 w 261"/>
                <a:gd name="T43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61" h="210">
                  <a:moveTo>
                    <a:pt x="65" y="52"/>
                  </a:moveTo>
                  <a:cubicBezTo>
                    <a:pt x="168" y="52"/>
                    <a:pt x="168" y="52"/>
                    <a:pt x="168" y="52"/>
                  </a:cubicBezTo>
                  <a:cubicBezTo>
                    <a:pt x="188" y="52"/>
                    <a:pt x="198" y="56"/>
                    <a:pt x="198" y="74"/>
                  </a:cubicBezTo>
                  <a:cubicBezTo>
                    <a:pt x="198" y="81"/>
                    <a:pt x="198" y="81"/>
                    <a:pt x="198" y="81"/>
                  </a:cubicBezTo>
                  <a:cubicBezTo>
                    <a:pt x="198" y="96"/>
                    <a:pt x="191" y="103"/>
                    <a:pt x="173" y="103"/>
                  </a:cubicBezTo>
                  <a:cubicBezTo>
                    <a:pt x="65" y="103"/>
                    <a:pt x="65" y="103"/>
                    <a:pt x="65" y="103"/>
                  </a:cubicBezTo>
                  <a:cubicBezTo>
                    <a:pt x="65" y="52"/>
                    <a:pt x="65" y="52"/>
                    <a:pt x="65" y="52"/>
                  </a:cubicBezTo>
                  <a:close/>
                  <a:moveTo>
                    <a:pt x="0" y="210"/>
                  </a:moveTo>
                  <a:cubicBezTo>
                    <a:pt x="65" y="210"/>
                    <a:pt x="65" y="210"/>
                    <a:pt x="65" y="210"/>
                  </a:cubicBezTo>
                  <a:cubicBezTo>
                    <a:pt x="65" y="155"/>
                    <a:pt x="65" y="155"/>
                    <a:pt x="65" y="155"/>
                  </a:cubicBezTo>
                  <a:cubicBezTo>
                    <a:pt x="168" y="155"/>
                    <a:pt x="168" y="155"/>
                    <a:pt x="168" y="155"/>
                  </a:cubicBezTo>
                  <a:cubicBezTo>
                    <a:pt x="188" y="155"/>
                    <a:pt x="195" y="163"/>
                    <a:pt x="195" y="185"/>
                  </a:cubicBezTo>
                  <a:cubicBezTo>
                    <a:pt x="195" y="210"/>
                    <a:pt x="195" y="210"/>
                    <a:pt x="195" y="210"/>
                  </a:cubicBezTo>
                  <a:cubicBezTo>
                    <a:pt x="260" y="210"/>
                    <a:pt x="260" y="210"/>
                    <a:pt x="260" y="210"/>
                  </a:cubicBezTo>
                  <a:cubicBezTo>
                    <a:pt x="260" y="174"/>
                    <a:pt x="260" y="174"/>
                    <a:pt x="260" y="174"/>
                  </a:cubicBezTo>
                  <a:cubicBezTo>
                    <a:pt x="260" y="140"/>
                    <a:pt x="244" y="131"/>
                    <a:pt x="225" y="128"/>
                  </a:cubicBezTo>
                  <a:cubicBezTo>
                    <a:pt x="225" y="127"/>
                    <a:pt x="225" y="127"/>
                    <a:pt x="225" y="127"/>
                  </a:cubicBezTo>
                  <a:cubicBezTo>
                    <a:pt x="255" y="120"/>
                    <a:pt x="261" y="104"/>
                    <a:pt x="261" y="76"/>
                  </a:cubicBezTo>
                  <a:cubicBezTo>
                    <a:pt x="261" y="62"/>
                    <a:pt x="261" y="62"/>
                    <a:pt x="261" y="62"/>
                  </a:cubicBezTo>
                  <a:cubicBezTo>
                    <a:pt x="261" y="25"/>
                    <a:pt x="248" y="0"/>
                    <a:pt x="19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10"/>
                    <a:pt x="0" y="210"/>
                    <a:pt x="0" y="2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  <p:sp>
          <p:nvSpPr>
            <p:cNvPr id="41" name="Freeform 40"/>
            <p:cNvSpPr>
              <a:spLocks/>
            </p:cNvSpPr>
            <p:nvPr/>
          </p:nvSpPr>
          <p:spPr bwMode="black">
            <a:xfrm>
              <a:off x="5184819" y="-1110653"/>
              <a:ext cx="247847" cy="209068"/>
            </a:xfrm>
            <a:custGeom>
              <a:avLst/>
              <a:gdLst>
                <a:gd name="T0" fmla="*/ 0 w 588"/>
                <a:gd name="T1" fmla="*/ 123 h 496"/>
                <a:gd name="T2" fmla="*/ 217 w 588"/>
                <a:gd name="T3" fmla="*/ 123 h 496"/>
                <a:gd name="T4" fmla="*/ 217 w 588"/>
                <a:gd name="T5" fmla="*/ 496 h 496"/>
                <a:gd name="T6" fmla="*/ 371 w 588"/>
                <a:gd name="T7" fmla="*/ 496 h 496"/>
                <a:gd name="T8" fmla="*/ 371 w 588"/>
                <a:gd name="T9" fmla="*/ 123 h 496"/>
                <a:gd name="T10" fmla="*/ 588 w 588"/>
                <a:gd name="T11" fmla="*/ 123 h 496"/>
                <a:gd name="T12" fmla="*/ 588 w 588"/>
                <a:gd name="T13" fmla="*/ 0 h 496"/>
                <a:gd name="T14" fmla="*/ 0 w 588"/>
                <a:gd name="T15" fmla="*/ 0 h 496"/>
                <a:gd name="T16" fmla="*/ 0 w 588"/>
                <a:gd name="T17" fmla="*/ 123 h 496"/>
                <a:gd name="T18" fmla="*/ 0 w 588"/>
                <a:gd name="T19" fmla="*/ 123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88" h="496">
                  <a:moveTo>
                    <a:pt x="0" y="123"/>
                  </a:moveTo>
                  <a:lnTo>
                    <a:pt x="217" y="123"/>
                  </a:lnTo>
                  <a:lnTo>
                    <a:pt x="217" y="496"/>
                  </a:lnTo>
                  <a:lnTo>
                    <a:pt x="371" y="496"/>
                  </a:lnTo>
                  <a:lnTo>
                    <a:pt x="371" y="123"/>
                  </a:lnTo>
                  <a:lnTo>
                    <a:pt x="588" y="123"/>
                  </a:lnTo>
                  <a:lnTo>
                    <a:pt x="588" y="0"/>
                  </a:lnTo>
                  <a:lnTo>
                    <a:pt x="0" y="0"/>
                  </a:lnTo>
                  <a:lnTo>
                    <a:pt x="0" y="123"/>
                  </a:lnTo>
                  <a:lnTo>
                    <a:pt x="0" y="12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  <p:sp>
          <p:nvSpPr>
            <p:cNvPr id="42" name="Freeform 41"/>
            <p:cNvSpPr>
              <a:spLocks noEditPoints="1"/>
            </p:cNvSpPr>
            <p:nvPr/>
          </p:nvSpPr>
          <p:spPr bwMode="black">
            <a:xfrm>
              <a:off x="5456692" y="-1112761"/>
              <a:ext cx="290419" cy="213283"/>
            </a:xfrm>
            <a:custGeom>
              <a:avLst/>
              <a:gdLst>
                <a:gd name="T0" fmla="*/ 0 w 292"/>
                <a:gd name="T1" fmla="*/ 138 h 214"/>
                <a:gd name="T2" fmla="*/ 94 w 292"/>
                <a:gd name="T3" fmla="*/ 214 h 214"/>
                <a:gd name="T4" fmla="*/ 198 w 292"/>
                <a:gd name="T5" fmla="*/ 214 h 214"/>
                <a:gd name="T6" fmla="*/ 292 w 292"/>
                <a:gd name="T7" fmla="*/ 138 h 214"/>
                <a:gd name="T8" fmla="*/ 292 w 292"/>
                <a:gd name="T9" fmla="*/ 76 h 214"/>
                <a:gd name="T10" fmla="*/ 198 w 292"/>
                <a:gd name="T11" fmla="*/ 0 h 214"/>
                <a:gd name="T12" fmla="*/ 94 w 292"/>
                <a:gd name="T13" fmla="*/ 0 h 214"/>
                <a:gd name="T14" fmla="*/ 0 w 292"/>
                <a:gd name="T15" fmla="*/ 76 h 214"/>
                <a:gd name="T16" fmla="*/ 0 w 292"/>
                <a:gd name="T17" fmla="*/ 138 h 214"/>
                <a:gd name="T18" fmla="*/ 67 w 292"/>
                <a:gd name="T19" fmla="*/ 96 h 214"/>
                <a:gd name="T20" fmla="*/ 108 w 292"/>
                <a:gd name="T21" fmla="*/ 54 h 214"/>
                <a:gd name="T22" fmla="*/ 184 w 292"/>
                <a:gd name="T23" fmla="*/ 54 h 214"/>
                <a:gd name="T24" fmla="*/ 225 w 292"/>
                <a:gd name="T25" fmla="*/ 96 h 214"/>
                <a:gd name="T26" fmla="*/ 225 w 292"/>
                <a:gd name="T27" fmla="*/ 118 h 214"/>
                <a:gd name="T28" fmla="*/ 188 w 292"/>
                <a:gd name="T29" fmla="*/ 160 h 214"/>
                <a:gd name="T30" fmla="*/ 104 w 292"/>
                <a:gd name="T31" fmla="*/ 160 h 214"/>
                <a:gd name="T32" fmla="*/ 67 w 292"/>
                <a:gd name="T33" fmla="*/ 118 h 214"/>
                <a:gd name="T34" fmla="*/ 67 w 292"/>
                <a:gd name="T35" fmla="*/ 96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92" h="214">
                  <a:moveTo>
                    <a:pt x="0" y="138"/>
                  </a:moveTo>
                  <a:cubicBezTo>
                    <a:pt x="0" y="200"/>
                    <a:pt x="35" y="214"/>
                    <a:pt x="94" y="214"/>
                  </a:cubicBezTo>
                  <a:cubicBezTo>
                    <a:pt x="198" y="214"/>
                    <a:pt x="198" y="214"/>
                    <a:pt x="198" y="214"/>
                  </a:cubicBezTo>
                  <a:cubicBezTo>
                    <a:pt x="257" y="214"/>
                    <a:pt x="292" y="200"/>
                    <a:pt x="292" y="138"/>
                  </a:cubicBezTo>
                  <a:cubicBezTo>
                    <a:pt x="292" y="76"/>
                    <a:pt x="292" y="76"/>
                    <a:pt x="292" y="76"/>
                  </a:cubicBezTo>
                  <a:cubicBezTo>
                    <a:pt x="292" y="14"/>
                    <a:pt x="257" y="0"/>
                    <a:pt x="198" y="0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35" y="0"/>
                    <a:pt x="0" y="14"/>
                    <a:pt x="0" y="76"/>
                  </a:cubicBezTo>
                  <a:cubicBezTo>
                    <a:pt x="0" y="138"/>
                    <a:pt x="0" y="138"/>
                    <a:pt x="0" y="138"/>
                  </a:cubicBezTo>
                  <a:close/>
                  <a:moveTo>
                    <a:pt x="67" y="96"/>
                  </a:moveTo>
                  <a:cubicBezTo>
                    <a:pt x="67" y="70"/>
                    <a:pt x="73" y="54"/>
                    <a:pt x="108" y="54"/>
                  </a:cubicBezTo>
                  <a:cubicBezTo>
                    <a:pt x="184" y="54"/>
                    <a:pt x="184" y="54"/>
                    <a:pt x="184" y="54"/>
                  </a:cubicBezTo>
                  <a:cubicBezTo>
                    <a:pt x="219" y="54"/>
                    <a:pt x="225" y="70"/>
                    <a:pt x="225" y="96"/>
                  </a:cubicBezTo>
                  <a:cubicBezTo>
                    <a:pt x="225" y="118"/>
                    <a:pt x="225" y="118"/>
                    <a:pt x="225" y="118"/>
                  </a:cubicBezTo>
                  <a:cubicBezTo>
                    <a:pt x="225" y="149"/>
                    <a:pt x="219" y="160"/>
                    <a:pt x="188" y="160"/>
                  </a:cubicBezTo>
                  <a:cubicBezTo>
                    <a:pt x="104" y="160"/>
                    <a:pt x="104" y="160"/>
                    <a:pt x="104" y="160"/>
                  </a:cubicBezTo>
                  <a:cubicBezTo>
                    <a:pt x="73" y="160"/>
                    <a:pt x="67" y="149"/>
                    <a:pt x="67" y="118"/>
                  </a:cubicBezTo>
                  <a:cubicBezTo>
                    <a:pt x="67" y="96"/>
                    <a:pt x="67" y="96"/>
                    <a:pt x="67" y="9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</p:grpSp>
    </p:spTree>
    <p:extLst>
      <p:ext uri="{BB962C8B-B14F-4D97-AF65-F5344CB8AC3E}">
        <p14:creationId xmlns:p14="http://schemas.microsoft.com/office/powerpoint/2010/main" val="27783856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ection Header 2"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6914" y="393699"/>
            <a:ext cx="5545558" cy="60690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6133709" y="1744139"/>
            <a:ext cx="5543016" cy="1827047"/>
          </a:xfrm>
        </p:spPr>
        <p:txBody>
          <a:bodyPr tIns="0" rIns="0" anchor="b" anchorCtr="0"/>
          <a:lstStyle>
            <a:lvl1pPr>
              <a:defRPr sz="1999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6133710" y="3632171"/>
            <a:ext cx="5549365" cy="1207118"/>
          </a:xfrm>
        </p:spPr>
        <p:txBody>
          <a:bodyPr rIns="0"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570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1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2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3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4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5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31" name="Footer Placeholder 4"/>
          <p:cNvSpPr txBox="1">
            <a:spLocks/>
          </p:cNvSpPr>
          <p:nvPr userDrawn="1"/>
        </p:nvSpPr>
        <p:spPr>
          <a:xfrm>
            <a:off x="596744" y="6513859"/>
            <a:ext cx="130290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>
              <a:defRPr sz="6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marL="0" marR="0" lvl="0" indent="0" algn="l" defTabSz="121862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444A4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FOR INTERNAL USE ONLY</a:t>
            </a:r>
          </a:p>
        </p:txBody>
      </p:sp>
      <p:grpSp>
        <p:nvGrpSpPr>
          <p:cNvPr id="32" name="Group 31"/>
          <p:cNvGrpSpPr/>
          <p:nvPr userDrawn="1"/>
        </p:nvGrpSpPr>
        <p:grpSpPr bwMode="black">
          <a:xfrm>
            <a:off x="9678064" y="6468079"/>
            <a:ext cx="1998891" cy="105663"/>
            <a:chOff x="3049039" y="-1112761"/>
            <a:chExt cx="3026848" cy="213284"/>
          </a:xfrm>
          <a:solidFill>
            <a:schemeClr val="accent1"/>
          </a:solidFill>
        </p:grpSpPr>
        <p:sp>
          <p:nvSpPr>
            <p:cNvPr id="33" name="Freeform 32"/>
            <p:cNvSpPr>
              <a:spLocks/>
            </p:cNvSpPr>
            <p:nvPr/>
          </p:nvSpPr>
          <p:spPr bwMode="black">
            <a:xfrm>
              <a:off x="5787154" y="-1110653"/>
              <a:ext cx="288733" cy="209068"/>
            </a:xfrm>
            <a:custGeom>
              <a:avLst/>
              <a:gdLst>
                <a:gd name="T0" fmla="*/ 0 w 685"/>
                <a:gd name="T1" fmla="*/ 496 h 496"/>
                <a:gd name="T2" fmla="*/ 154 w 685"/>
                <a:gd name="T3" fmla="*/ 496 h 496"/>
                <a:gd name="T4" fmla="*/ 154 w 685"/>
                <a:gd name="T5" fmla="*/ 135 h 496"/>
                <a:gd name="T6" fmla="*/ 156 w 685"/>
                <a:gd name="T7" fmla="*/ 135 h 496"/>
                <a:gd name="T8" fmla="*/ 446 w 685"/>
                <a:gd name="T9" fmla="*/ 496 h 496"/>
                <a:gd name="T10" fmla="*/ 685 w 685"/>
                <a:gd name="T11" fmla="*/ 496 h 496"/>
                <a:gd name="T12" fmla="*/ 685 w 685"/>
                <a:gd name="T13" fmla="*/ 0 h 496"/>
                <a:gd name="T14" fmla="*/ 531 w 685"/>
                <a:gd name="T15" fmla="*/ 0 h 496"/>
                <a:gd name="T16" fmla="*/ 531 w 685"/>
                <a:gd name="T17" fmla="*/ 361 h 496"/>
                <a:gd name="T18" fmla="*/ 529 w 685"/>
                <a:gd name="T19" fmla="*/ 361 h 496"/>
                <a:gd name="T20" fmla="*/ 239 w 685"/>
                <a:gd name="T21" fmla="*/ 0 h 496"/>
                <a:gd name="T22" fmla="*/ 0 w 685"/>
                <a:gd name="T23" fmla="*/ 0 h 496"/>
                <a:gd name="T24" fmla="*/ 0 w 685"/>
                <a:gd name="T25" fmla="*/ 496 h 496"/>
                <a:gd name="T26" fmla="*/ 0 w 685"/>
                <a:gd name="T27" fmla="*/ 496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85" h="496">
                  <a:moveTo>
                    <a:pt x="0" y="496"/>
                  </a:moveTo>
                  <a:lnTo>
                    <a:pt x="154" y="496"/>
                  </a:lnTo>
                  <a:lnTo>
                    <a:pt x="154" y="135"/>
                  </a:lnTo>
                  <a:lnTo>
                    <a:pt x="156" y="135"/>
                  </a:lnTo>
                  <a:lnTo>
                    <a:pt x="446" y="496"/>
                  </a:lnTo>
                  <a:lnTo>
                    <a:pt x="685" y="496"/>
                  </a:lnTo>
                  <a:lnTo>
                    <a:pt x="685" y="0"/>
                  </a:lnTo>
                  <a:lnTo>
                    <a:pt x="531" y="0"/>
                  </a:lnTo>
                  <a:lnTo>
                    <a:pt x="531" y="361"/>
                  </a:lnTo>
                  <a:lnTo>
                    <a:pt x="529" y="361"/>
                  </a:lnTo>
                  <a:lnTo>
                    <a:pt x="239" y="0"/>
                  </a:lnTo>
                  <a:lnTo>
                    <a:pt x="0" y="0"/>
                  </a:lnTo>
                  <a:lnTo>
                    <a:pt x="0" y="496"/>
                  </a:lnTo>
                  <a:lnTo>
                    <a:pt x="0" y="49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  <p:sp>
          <p:nvSpPr>
            <p:cNvPr id="34" name="Freeform 33"/>
            <p:cNvSpPr>
              <a:spLocks/>
            </p:cNvSpPr>
            <p:nvPr/>
          </p:nvSpPr>
          <p:spPr bwMode="black">
            <a:xfrm>
              <a:off x="3049039" y="-1110653"/>
              <a:ext cx="267658" cy="209068"/>
            </a:xfrm>
            <a:custGeom>
              <a:avLst/>
              <a:gdLst>
                <a:gd name="T0" fmla="*/ 0 w 635"/>
                <a:gd name="T1" fmla="*/ 496 h 496"/>
                <a:gd name="T2" fmla="*/ 153 w 635"/>
                <a:gd name="T3" fmla="*/ 496 h 496"/>
                <a:gd name="T4" fmla="*/ 153 w 635"/>
                <a:gd name="T5" fmla="*/ 309 h 496"/>
                <a:gd name="T6" fmla="*/ 479 w 635"/>
                <a:gd name="T7" fmla="*/ 309 h 496"/>
                <a:gd name="T8" fmla="*/ 479 w 635"/>
                <a:gd name="T9" fmla="*/ 496 h 496"/>
                <a:gd name="T10" fmla="*/ 635 w 635"/>
                <a:gd name="T11" fmla="*/ 496 h 496"/>
                <a:gd name="T12" fmla="*/ 635 w 635"/>
                <a:gd name="T13" fmla="*/ 0 h 496"/>
                <a:gd name="T14" fmla="*/ 479 w 635"/>
                <a:gd name="T15" fmla="*/ 0 h 496"/>
                <a:gd name="T16" fmla="*/ 479 w 635"/>
                <a:gd name="T17" fmla="*/ 177 h 496"/>
                <a:gd name="T18" fmla="*/ 153 w 635"/>
                <a:gd name="T19" fmla="*/ 177 h 496"/>
                <a:gd name="T20" fmla="*/ 153 w 635"/>
                <a:gd name="T21" fmla="*/ 0 h 496"/>
                <a:gd name="T22" fmla="*/ 0 w 635"/>
                <a:gd name="T23" fmla="*/ 0 h 496"/>
                <a:gd name="T24" fmla="*/ 0 w 635"/>
                <a:gd name="T25" fmla="*/ 496 h 496"/>
                <a:gd name="T26" fmla="*/ 0 w 635"/>
                <a:gd name="T27" fmla="*/ 496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35" h="496">
                  <a:moveTo>
                    <a:pt x="0" y="496"/>
                  </a:moveTo>
                  <a:lnTo>
                    <a:pt x="153" y="496"/>
                  </a:lnTo>
                  <a:lnTo>
                    <a:pt x="153" y="309"/>
                  </a:lnTo>
                  <a:lnTo>
                    <a:pt x="479" y="309"/>
                  </a:lnTo>
                  <a:lnTo>
                    <a:pt x="479" y="496"/>
                  </a:lnTo>
                  <a:lnTo>
                    <a:pt x="635" y="496"/>
                  </a:lnTo>
                  <a:lnTo>
                    <a:pt x="635" y="0"/>
                  </a:lnTo>
                  <a:lnTo>
                    <a:pt x="479" y="0"/>
                  </a:lnTo>
                  <a:lnTo>
                    <a:pt x="479" y="177"/>
                  </a:lnTo>
                  <a:lnTo>
                    <a:pt x="153" y="177"/>
                  </a:lnTo>
                  <a:lnTo>
                    <a:pt x="153" y="0"/>
                  </a:lnTo>
                  <a:lnTo>
                    <a:pt x="0" y="0"/>
                  </a:lnTo>
                  <a:lnTo>
                    <a:pt x="0" y="496"/>
                  </a:lnTo>
                  <a:lnTo>
                    <a:pt x="0" y="49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  <p:sp>
          <p:nvSpPr>
            <p:cNvPr id="35" name="Freeform 34"/>
            <p:cNvSpPr>
              <a:spLocks noEditPoints="1"/>
            </p:cNvSpPr>
            <p:nvPr/>
          </p:nvSpPr>
          <p:spPr bwMode="black">
            <a:xfrm>
              <a:off x="3339458" y="-1110653"/>
              <a:ext cx="316974" cy="209068"/>
            </a:xfrm>
            <a:custGeom>
              <a:avLst/>
              <a:gdLst>
                <a:gd name="T0" fmla="*/ 0 w 752"/>
                <a:gd name="T1" fmla="*/ 496 h 496"/>
                <a:gd name="T2" fmla="*/ 173 w 752"/>
                <a:gd name="T3" fmla="*/ 496 h 496"/>
                <a:gd name="T4" fmla="*/ 218 w 752"/>
                <a:gd name="T5" fmla="*/ 409 h 496"/>
                <a:gd name="T6" fmla="*/ 532 w 752"/>
                <a:gd name="T7" fmla="*/ 409 h 496"/>
                <a:gd name="T8" fmla="*/ 579 w 752"/>
                <a:gd name="T9" fmla="*/ 496 h 496"/>
                <a:gd name="T10" fmla="*/ 752 w 752"/>
                <a:gd name="T11" fmla="*/ 496 h 496"/>
                <a:gd name="T12" fmla="*/ 473 w 752"/>
                <a:gd name="T13" fmla="*/ 0 h 496"/>
                <a:gd name="T14" fmla="*/ 272 w 752"/>
                <a:gd name="T15" fmla="*/ 0 h 496"/>
                <a:gd name="T16" fmla="*/ 0 w 752"/>
                <a:gd name="T17" fmla="*/ 496 h 496"/>
                <a:gd name="T18" fmla="*/ 0 w 752"/>
                <a:gd name="T19" fmla="*/ 496 h 496"/>
                <a:gd name="T20" fmla="*/ 374 w 752"/>
                <a:gd name="T21" fmla="*/ 116 h 496"/>
                <a:gd name="T22" fmla="*/ 473 w 752"/>
                <a:gd name="T23" fmla="*/ 302 h 496"/>
                <a:gd name="T24" fmla="*/ 274 w 752"/>
                <a:gd name="T25" fmla="*/ 302 h 496"/>
                <a:gd name="T26" fmla="*/ 374 w 752"/>
                <a:gd name="T27" fmla="*/ 116 h 496"/>
                <a:gd name="T28" fmla="*/ 374 w 752"/>
                <a:gd name="T29" fmla="*/ 116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52" h="496">
                  <a:moveTo>
                    <a:pt x="0" y="496"/>
                  </a:moveTo>
                  <a:lnTo>
                    <a:pt x="173" y="496"/>
                  </a:lnTo>
                  <a:lnTo>
                    <a:pt x="218" y="409"/>
                  </a:lnTo>
                  <a:lnTo>
                    <a:pt x="532" y="409"/>
                  </a:lnTo>
                  <a:lnTo>
                    <a:pt x="579" y="496"/>
                  </a:lnTo>
                  <a:lnTo>
                    <a:pt x="752" y="496"/>
                  </a:lnTo>
                  <a:lnTo>
                    <a:pt x="473" y="0"/>
                  </a:lnTo>
                  <a:lnTo>
                    <a:pt x="272" y="0"/>
                  </a:lnTo>
                  <a:lnTo>
                    <a:pt x="0" y="496"/>
                  </a:lnTo>
                  <a:lnTo>
                    <a:pt x="0" y="496"/>
                  </a:lnTo>
                  <a:close/>
                  <a:moveTo>
                    <a:pt x="374" y="116"/>
                  </a:moveTo>
                  <a:lnTo>
                    <a:pt x="473" y="302"/>
                  </a:lnTo>
                  <a:lnTo>
                    <a:pt x="274" y="302"/>
                  </a:lnTo>
                  <a:lnTo>
                    <a:pt x="374" y="116"/>
                  </a:lnTo>
                  <a:lnTo>
                    <a:pt x="374" y="11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  <p:sp>
          <p:nvSpPr>
            <p:cNvPr id="36" name="Freeform 35"/>
            <p:cNvSpPr>
              <a:spLocks/>
            </p:cNvSpPr>
            <p:nvPr/>
          </p:nvSpPr>
          <p:spPr bwMode="black">
            <a:xfrm>
              <a:off x="3679193" y="-1110653"/>
              <a:ext cx="211176" cy="209068"/>
            </a:xfrm>
            <a:custGeom>
              <a:avLst/>
              <a:gdLst>
                <a:gd name="T0" fmla="*/ 0 w 501"/>
                <a:gd name="T1" fmla="*/ 496 h 496"/>
                <a:gd name="T2" fmla="*/ 501 w 501"/>
                <a:gd name="T3" fmla="*/ 496 h 496"/>
                <a:gd name="T4" fmla="*/ 501 w 501"/>
                <a:gd name="T5" fmla="*/ 368 h 496"/>
                <a:gd name="T6" fmla="*/ 154 w 501"/>
                <a:gd name="T7" fmla="*/ 368 h 496"/>
                <a:gd name="T8" fmla="*/ 154 w 501"/>
                <a:gd name="T9" fmla="*/ 0 h 496"/>
                <a:gd name="T10" fmla="*/ 0 w 501"/>
                <a:gd name="T11" fmla="*/ 0 h 496"/>
                <a:gd name="T12" fmla="*/ 0 w 501"/>
                <a:gd name="T13" fmla="*/ 496 h 496"/>
                <a:gd name="T14" fmla="*/ 0 w 501"/>
                <a:gd name="T15" fmla="*/ 496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01" h="496">
                  <a:moveTo>
                    <a:pt x="0" y="496"/>
                  </a:moveTo>
                  <a:lnTo>
                    <a:pt x="501" y="496"/>
                  </a:lnTo>
                  <a:lnTo>
                    <a:pt x="501" y="368"/>
                  </a:lnTo>
                  <a:lnTo>
                    <a:pt x="154" y="368"/>
                  </a:lnTo>
                  <a:lnTo>
                    <a:pt x="154" y="0"/>
                  </a:lnTo>
                  <a:lnTo>
                    <a:pt x="0" y="0"/>
                  </a:lnTo>
                  <a:lnTo>
                    <a:pt x="0" y="496"/>
                  </a:lnTo>
                  <a:lnTo>
                    <a:pt x="0" y="49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  <p:sp>
          <p:nvSpPr>
            <p:cNvPr id="37" name="Freeform 36"/>
            <p:cNvSpPr>
              <a:spLocks/>
            </p:cNvSpPr>
            <p:nvPr/>
          </p:nvSpPr>
          <p:spPr bwMode="black">
            <a:xfrm>
              <a:off x="3918188" y="-1110653"/>
              <a:ext cx="211176" cy="209068"/>
            </a:xfrm>
            <a:custGeom>
              <a:avLst/>
              <a:gdLst>
                <a:gd name="T0" fmla="*/ 0 w 501"/>
                <a:gd name="T1" fmla="*/ 496 h 496"/>
                <a:gd name="T2" fmla="*/ 501 w 501"/>
                <a:gd name="T3" fmla="*/ 496 h 496"/>
                <a:gd name="T4" fmla="*/ 501 w 501"/>
                <a:gd name="T5" fmla="*/ 368 h 496"/>
                <a:gd name="T6" fmla="*/ 154 w 501"/>
                <a:gd name="T7" fmla="*/ 368 h 496"/>
                <a:gd name="T8" fmla="*/ 154 w 501"/>
                <a:gd name="T9" fmla="*/ 0 h 496"/>
                <a:gd name="T10" fmla="*/ 0 w 501"/>
                <a:gd name="T11" fmla="*/ 0 h 496"/>
                <a:gd name="T12" fmla="*/ 0 w 501"/>
                <a:gd name="T13" fmla="*/ 496 h 496"/>
                <a:gd name="T14" fmla="*/ 0 w 501"/>
                <a:gd name="T15" fmla="*/ 496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01" h="496">
                  <a:moveTo>
                    <a:pt x="0" y="496"/>
                  </a:moveTo>
                  <a:lnTo>
                    <a:pt x="501" y="496"/>
                  </a:lnTo>
                  <a:lnTo>
                    <a:pt x="501" y="368"/>
                  </a:lnTo>
                  <a:lnTo>
                    <a:pt x="154" y="368"/>
                  </a:lnTo>
                  <a:lnTo>
                    <a:pt x="154" y="0"/>
                  </a:lnTo>
                  <a:lnTo>
                    <a:pt x="0" y="0"/>
                  </a:lnTo>
                  <a:lnTo>
                    <a:pt x="0" y="496"/>
                  </a:lnTo>
                  <a:lnTo>
                    <a:pt x="0" y="49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  <p:sp>
          <p:nvSpPr>
            <p:cNvPr id="38" name="Freeform 37"/>
            <p:cNvSpPr>
              <a:spLocks/>
            </p:cNvSpPr>
            <p:nvPr/>
          </p:nvSpPr>
          <p:spPr bwMode="black">
            <a:xfrm>
              <a:off x="4160134" y="-1110653"/>
              <a:ext cx="65755" cy="209068"/>
            </a:xfrm>
            <a:custGeom>
              <a:avLst/>
              <a:gdLst>
                <a:gd name="T0" fmla="*/ 0 w 156"/>
                <a:gd name="T1" fmla="*/ 496 h 496"/>
                <a:gd name="T2" fmla="*/ 156 w 156"/>
                <a:gd name="T3" fmla="*/ 496 h 496"/>
                <a:gd name="T4" fmla="*/ 156 w 156"/>
                <a:gd name="T5" fmla="*/ 0 h 496"/>
                <a:gd name="T6" fmla="*/ 0 w 156"/>
                <a:gd name="T7" fmla="*/ 0 h 496"/>
                <a:gd name="T8" fmla="*/ 0 w 156"/>
                <a:gd name="T9" fmla="*/ 496 h 496"/>
                <a:gd name="T10" fmla="*/ 0 w 156"/>
                <a:gd name="T11" fmla="*/ 496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6" h="496">
                  <a:moveTo>
                    <a:pt x="0" y="496"/>
                  </a:moveTo>
                  <a:lnTo>
                    <a:pt x="156" y="496"/>
                  </a:lnTo>
                  <a:lnTo>
                    <a:pt x="156" y="0"/>
                  </a:lnTo>
                  <a:lnTo>
                    <a:pt x="0" y="0"/>
                  </a:lnTo>
                  <a:lnTo>
                    <a:pt x="0" y="496"/>
                  </a:lnTo>
                  <a:lnTo>
                    <a:pt x="0" y="49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  <p:sp>
          <p:nvSpPr>
            <p:cNvPr id="39" name="Freeform 38"/>
            <p:cNvSpPr>
              <a:spLocks noEditPoints="1"/>
            </p:cNvSpPr>
            <p:nvPr/>
          </p:nvSpPr>
          <p:spPr bwMode="black">
            <a:xfrm>
              <a:off x="4273519" y="-1110653"/>
              <a:ext cx="271873" cy="209068"/>
            </a:xfrm>
            <a:custGeom>
              <a:avLst/>
              <a:gdLst>
                <a:gd name="T0" fmla="*/ 0 w 273"/>
                <a:gd name="T1" fmla="*/ 210 h 210"/>
                <a:gd name="T2" fmla="*/ 208 w 273"/>
                <a:gd name="T3" fmla="*/ 210 h 210"/>
                <a:gd name="T4" fmla="*/ 273 w 273"/>
                <a:gd name="T5" fmla="*/ 154 h 210"/>
                <a:gd name="T6" fmla="*/ 234 w 273"/>
                <a:gd name="T7" fmla="*/ 104 h 210"/>
                <a:gd name="T8" fmla="*/ 234 w 273"/>
                <a:gd name="T9" fmla="*/ 103 h 210"/>
                <a:gd name="T10" fmla="*/ 265 w 273"/>
                <a:gd name="T11" fmla="*/ 55 h 210"/>
                <a:gd name="T12" fmla="*/ 188 w 273"/>
                <a:gd name="T13" fmla="*/ 0 h 210"/>
                <a:gd name="T14" fmla="*/ 0 w 273"/>
                <a:gd name="T15" fmla="*/ 0 h 210"/>
                <a:gd name="T16" fmla="*/ 0 w 273"/>
                <a:gd name="T17" fmla="*/ 210 h 210"/>
                <a:gd name="T18" fmla="*/ 65 w 273"/>
                <a:gd name="T19" fmla="*/ 127 h 210"/>
                <a:gd name="T20" fmla="*/ 182 w 273"/>
                <a:gd name="T21" fmla="*/ 127 h 210"/>
                <a:gd name="T22" fmla="*/ 206 w 273"/>
                <a:gd name="T23" fmla="*/ 144 h 210"/>
                <a:gd name="T24" fmla="*/ 182 w 273"/>
                <a:gd name="T25" fmla="*/ 160 h 210"/>
                <a:gd name="T26" fmla="*/ 65 w 273"/>
                <a:gd name="T27" fmla="*/ 160 h 210"/>
                <a:gd name="T28" fmla="*/ 65 w 273"/>
                <a:gd name="T29" fmla="*/ 127 h 210"/>
                <a:gd name="T30" fmla="*/ 65 w 273"/>
                <a:gd name="T31" fmla="*/ 50 h 210"/>
                <a:gd name="T32" fmla="*/ 181 w 273"/>
                <a:gd name="T33" fmla="*/ 50 h 210"/>
                <a:gd name="T34" fmla="*/ 200 w 273"/>
                <a:gd name="T35" fmla="*/ 67 h 210"/>
                <a:gd name="T36" fmla="*/ 181 w 273"/>
                <a:gd name="T37" fmla="*/ 83 h 210"/>
                <a:gd name="T38" fmla="*/ 65 w 273"/>
                <a:gd name="T39" fmla="*/ 83 h 210"/>
                <a:gd name="T40" fmla="*/ 65 w 273"/>
                <a:gd name="T41" fmla="*/ 5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73" h="210">
                  <a:moveTo>
                    <a:pt x="0" y="210"/>
                  </a:moveTo>
                  <a:cubicBezTo>
                    <a:pt x="208" y="210"/>
                    <a:pt x="208" y="210"/>
                    <a:pt x="208" y="210"/>
                  </a:cubicBezTo>
                  <a:cubicBezTo>
                    <a:pt x="245" y="210"/>
                    <a:pt x="273" y="200"/>
                    <a:pt x="273" y="154"/>
                  </a:cubicBezTo>
                  <a:cubicBezTo>
                    <a:pt x="273" y="123"/>
                    <a:pt x="262" y="108"/>
                    <a:pt x="234" y="104"/>
                  </a:cubicBezTo>
                  <a:cubicBezTo>
                    <a:pt x="234" y="103"/>
                    <a:pt x="234" y="103"/>
                    <a:pt x="234" y="103"/>
                  </a:cubicBezTo>
                  <a:cubicBezTo>
                    <a:pt x="252" y="98"/>
                    <a:pt x="265" y="91"/>
                    <a:pt x="265" y="55"/>
                  </a:cubicBezTo>
                  <a:cubicBezTo>
                    <a:pt x="265" y="14"/>
                    <a:pt x="240" y="0"/>
                    <a:pt x="18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10"/>
                    <a:pt x="0" y="210"/>
                    <a:pt x="0" y="210"/>
                  </a:cubicBezTo>
                  <a:close/>
                  <a:moveTo>
                    <a:pt x="65" y="127"/>
                  </a:moveTo>
                  <a:cubicBezTo>
                    <a:pt x="182" y="127"/>
                    <a:pt x="182" y="127"/>
                    <a:pt x="182" y="127"/>
                  </a:cubicBezTo>
                  <a:cubicBezTo>
                    <a:pt x="196" y="127"/>
                    <a:pt x="206" y="130"/>
                    <a:pt x="206" y="144"/>
                  </a:cubicBezTo>
                  <a:cubicBezTo>
                    <a:pt x="206" y="156"/>
                    <a:pt x="196" y="160"/>
                    <a:pt x="182" y="160"/>
                  </a:cubicBezTo>
                  <a:cubicBezTo>
                    <a:pt x="65" y="160"/>
                    <a:pt x="65" y="160"/>
                    <a:pt x="65" y="160"/>
                  </a:cubicBezTo>
                  <a:cubicBezTo>
                    <a:pt x="65" y="127"/>
                    <a:pt x="65" y="127"/>
                    <a:pt x="65" y="127"/>
                  </a:cubicBezTo>
                  <a:close/>
                  <a:moveTo>
                    <a:pt x="65" y="50"/>
                  </a:moveTo>
                  <a:cubicBezTo>
                    <a:pt x="181" y="50"/>
                    <a:pt x="181" y="50"/>
                    <a:pt x="181" y="50"/>
                  </a:cubicBezTo>
                  <a:cubicBezTo>
                    <a:pt x="193" y="50"/>
                    <a:pt x="200" y="55"/>
                    <a:pt x="200" y="67"/>
                  </a:cubicBezTo>
                  <a:cubicBezTo>
                    <a:pt x="200" y="79"/>
                    <a:pt x="193" y="83"/>
                    <a:pt x="181" y="83"/>
                  </a:cubicBezTo>
                  <a:cubicBezTo>
                    <a:pt x="65" y="83"/>
                    <a:pt x="65" y="83"/>
                    <a:pt x="65" y="83"/>
                  </a:cubicBezTo>
                  <a:cubicBezTo>
                    <a:pt x="65" y="50"/>
                    <a:pt x="65" y="50"/>
                    <a:pt x="65" y="5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  <p:sp>
          <p:nvSpPr>
            <p:cNvPr id="40" name="Freeform 39"/>
            <p:cNvSpPr>
              <a:spLocks/>
            </p:cNvSpPr>
            <p:nvPr/>
          </p:nvSpPr>
          <p:spPr bwMode="black">
            <a:xfrm>
              <a:off x="4584171" y="-1110653"/>
              <a:ext cx="268079" cy="211176"/>
            </a:xfrm>
            <a:custGeom>
              <a:avLst/>
              <a:gdLst>
                <a:gd name="T0" fmla="*/ 0 w 269"/>
                <a:gd name="T1" fmla="*/ 135 h 212"/>
                <a:gd name="T2" fmla="*/ 88 w 269"/>
                <a:gd name="T3" fmla="*/ 212 h 212"/>
                <a:gd name="T4" fmla="*/ 181 w 269"/>
                <a:gd name="T5" fmla="*/ 212 h 212"/>
                <a:gd name="T6" fmla="*/ 269 w 269"/>
                <a:gd name="T7" fmla="*/ 135 h 212"/>
                <a:gd name="T8" fmla="*/ 269 w 269"/>
                <a:gd name="T9" fmla="*/ 0 h 212"/>
                <a:gd name="T10" fmla="*/ 203 w 269"/>
                <a:gd name="T11" fmla="*/ 0 h 212"/>
                <a:gd name="T12" fmla="*/ 203 w 269"/>
                <a:gd name="T13" fmla="*/ 121 h 212"/>
                <a:gd name="T14" fmla="*/ 167 w 269"/>
                <a:gd name="T15" fmla="*/ 158 h 212"/>
                <a:gd name="T16" fmla="*/ 102 w 269"/>
                <a:gd name="T17" fmla="*/ 158 h 212"/>
                <a:gd name="T18" fmla="*/ 66 w 269"/>
                <a:gd name="T19" fmla="*/ 121 h 212"/>
                <a:gd name="T20" fmla="*/ 66 w 269"/>
                <a:gd name="T21" fmla="*/ 0 h 212"/>
                <a:gd name="T22" fmla="*/ 0 w 269"/>
                <a:gd name="T23" fmla="*/ 0 h 212"/>
                <a:gd name="T24" fmla="*/ 0 w 269"/>
                <a:gd name="T25" fmla="*/ 135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69" h="212">
                  <a:moveTo>
                    <a:pt x="0" y="135"/>
                  </a:moveTo>
                  <a:cubicBezTo>
                    <a:pt x="0" y="187"/>
                    <a:pt x="28" y="212"/>
                    <a:pt x="88" y="212"/>
                  </a:cubicBezTo>
                  <a:cubicBezTo>
                    <a:pt x="181" y="212"/>
                    <a:pt x="181" y="212"/>
                    <a:pt x="181" y="212"/>
                  </a:cubicBezTo>
                  <a:cubicBezTo>
                    <a:pt x="241" y="212"/>
                    <a:pt x="269" y="187"/>
                    <a:pt x="269" y="135"/>
                  </a:cubicBezTo>
                  <a:cubicBezTo>
                    <a:pt x="269" y="0"/>
                    <a:pt x="269" y="0"/>
                    <a:pt x="269" y="0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203" y="121"/>
                    <a:pt x="203" y="121"/>
                    <a:pt x="203" y="121"/>
                  </a:cubicBezTo>
                  <a:cubicBezTo>
                    <a:pt x="203" y="148"/>
                    <a:pt x="194" y="158"/>
                    <a:pt x="167" y="158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75" y="158"/>
                    <a:pt x="66" y="148"/>
                    <a:pt x="66" y="121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35"/>
                    <a:pt x="0" y="135"/>
                    <a:pt x="0" y="1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  <p:sp>
          <p:nvSpPr>
            <p:cNvPr id="41" name="Freeform 40"/>
            <p:cNvSpPr>
              <a:spLocks noEditPoints="1"/>
            </p:cNvSpPr>
            <p:nvPr/>
          </p:nvSpPr>
          <p:spPr bwMode="black">
            <a:xfrm>
              <a:off x="4896086" y="-1110653"/>
              <a:ext cx="259649" cy="209068"/>
            </a:xfrm>
            <a:custGeom>
              <a:avLst/>
              <a:gdLst>
                <a:gd name="T0" fmla="*/ 65 w 261"/>
                <a:gd name="T1" fmla="*/ 52 h 210"/>
                <a:gd name="T2" fmla="*/ 168 w 261"/>
                <a:gd name="T3" fmla="*/ 52 h 210"/>
                <a:gd name="T4" fmla="*/ 198 w 261"/>
                <a:gd name="T5" fmla="*/ 74 h 210"/>
                <a:gd name="T6" fmla="*/ 198 w 261"/>
                <a:gd name="T7" fmla="*/ 81 h 210"/>
                <a:gd name="T8" fmla="*/ 173 w 261"/>
                <a:gd name="T9" fmla="*/ 103 h 210"/>
                <a:gd name="T10" fmla="*/ 65 w 261"/>
                <a:gd name="T11" fmla="*/ 103 h 210"/>
                <a:gd name="T12" fmla="*/ 65 w 261"/>
                <a:gd name="T13" fmla="*/ 52 h 210"/>
                <a:gd name="T14" fmla="*/ 0 w 261"/>
                <a:gd name="T15" fmla="*/ 210 h 210"/>
                <a:gd name="T16" fmla="*/ 65 w 261"/>
                <a:gd name="T17" fmla="*/ 210 h 210"/>
                <a:gd name="T18" fmla="*/ 65 w 261"/>
                <a:gd name="T19" fmla="*/ 155 h 210"/>
                <a:gd name="T20" fmla="*/ 168 w 261"/>
                <a:gd name="T21" fmla="*/ 155 h 210"/>
                <a:gd name="T22" fmla="*/ 195 w 261"/>
                <a:gd name="T23" fmla="*/ 185 h 210"/>
                <a:gd name="T24" fmla="*/ 195 w 261"/>
                <a:gd name="T25" fmla="*/ 210 h 210"/>
                <a:gd name="T26" fmla="*/ 260 w 261"/>
                <a:gd name="T27" fmla="*/ 210 h 210"/>
                <a:gd name="T28" fmla="*/ 260 w 261"/>
                <a:gd name="T29" fmla="*/ 174 h 210"/>
                <a:gd name="T30" fmla="*/ 225 w 261"/>
                <a:gd name="T31" fmla="*/ 128 h 210"/>
                <a:gd name="T32" fmla="*/ 225 w 261"/>
                <a:gd name="T33" fmla="*/ 127 h 210"/>
                <a:gd name="T34" fmla="*/ 261 w 261"/>
                <a:gd name="T35" fmla="*/ 76 h 210"/>
                <a:gd name="T36" fmla="*/ 261 w 261"/>
                <a:gd name="T37" fmla="*/ 62 h 210"/>
                <a:gd name="T38" fmla="*/ 197 w 261"/>
                <a:gd name="T39" fmla="*/ 0 h 210"/>
                <a:gd name="T40" fmla="*/ 0 w 261"/>
                <a:gd name="T41" fmla="*/ 0 h 210"/>
                <a:gd name="T42" fmla="*/ 0 w 261"/>
                <a:gd name="T43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61" h="210">
                  <a:moveTo>
                    <a:pt x="65" y="52"/>
                  </a:moveTo>
                  <a:cubicBezTo>
                    <a:pt x="168" y="52"/>
                    <a:pt x="168" y="52"/>
                    <a:pt x="168" y="52"/>
                  </a:cubicBezTo>
                  <a:cubicBezTo>
                    <a:pt x="188" y="52"/>
                    <a:pt x="198" y="56"/>
                    <a:pt x="198" y="74"/>
                  </a:cubicBezTo>
                  <a:cubicBezTo>
                    <a:pt x="198" y="81"/>
                    <a:pt x="198" y="81"/>
                    <a:pt x="198" y="81"/>
                  </a:cubicBezTo>
                  <a:cubicBezTo>
                    <a:pt x="198" y="96"/>
                    <a:pt x="191" y="103"/>
                    <a:pt x="173" y="103"/>
                  </a:cubicBezTo>
                  <a:cubicBezTo>
                    <a:pt x="65" y="103"/>
                    <a:pt x="65" y="103"/>
                    <a:pt x="65" y="103"/>
                  </a:cubicBezTo>
                  <a:cubicBezTo>
                    <a:pt x="65" y="52"/>
                    <a:pt x="65" y="52"/>
                    <a:pt x="65" y="52"/>
                  </a:cubicBezTo>
                  <a:close/>
                  <a:moveTo>
                    <a:pt x="0" y="210"/>
                  </a:moveTo>
                  <a:cubicBezTo>
                    <a:pt x="65" y="210"/>
                    <a:pt x="65" y="210"/>
                    <a:pt x="65" y="210"/>
                  </a:cubicBezTo>
                  <a:cubicBezTo>
                    <a:pt x="65" y="155"/>
                    <a:pt x="65" y="155"/>
                    <a:pt x="65" y="155"/>
                  </a:cubicBezTo>
                  <a:cubicBezTo>
                    <a:pt x="168" y="155"/>
                    <a:pt x="168" y="155"/>
                    <a:pt x="168" y="155"/>
                  </a:cubicBezTo>
                  <a:cubicBezTo>
                    <a:pt x="188" y="155"/>
                    <a:pt x="195" y="163"/>
                    <a:pt x="195" y="185"/>
                  </a:cubicBezTo>
                  <a:cubicBezTo>
                    <a:pt x="195" y="210"/>
                    <a:pt x="195" y="210"/>
                    <a:pt x="195" y="210"/>
                  </a:cubicBezTo>
                  <a:cubicBezTo>
                    <a:pt x="260" y="210"/>
                    <a:pt x="260" y="210"/>
                    <a:pt x="260" y="210"/>
                  </a:cubicBezTo>
                  <a:cubicBezTo>
                    <a:pt x="260" y="174"/>
                    <a:pt x="260" y="174"/>
                    <a:pt x="260" y="174"/>
                  </a:cubicBezTo>
                  <a:cubicBezTo>
                    <a:pt x="260" y="140"/>
                    <a:pt x="244" y="131"/>
                    <a:pt x="225" y="128"/>
                  </a:cubicBezTo>
                  <a:cubicBezTo>
                    <a:pt x="225" y="127"/>
                    <a:pt x="225" y="127"/>
                    <a:pt x="225" y="127"/>
                  </a:cubicBezTo>
                  <a:cubicBezTo>
                    <a:pt x="255" y="120"/>
                    <a:pt x="261" y="104"/>
                    <a:pt x="261" y="76"/>
                  </a:cubicBezTo>
                  <a:cubicBezTo>
                    <a:pt x="261" y="62"/>
                    <a:pt x="261" y="62"/>
                    <a:pt x="261" y="62"/>
                  </a:cubicBezTo>
                  <a:cubicBezTo>
                    <a:pt x="261" y="25"/>
                    <a:pt x="248" y="0"/>
                    <a:pt x="19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10"/>
                    <a:pt x="0" y="210"/>
                    <a:pt x="0" y="2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  <p:sp>
          <p:nvSpPr>
            <p:cNvPr id="42" name="Freeform 41"/>
            <p:cNvSpPr>
              <a:spLocks/>
            </p:cNvSpPr>
            <p:nvPr/>
          </p:nvSpPr>
          <p:spPr bwMode="black">
            <a:xfrm>
              <a:off x="5184819" y="-1110653"/>
              <a:ext cx="247847" cy="209068"/>
            </a:xfrm>
            <a:custGeom>
              <a:avLst/>
              <a:gdLst>
                <a:gd name="T0" fmla="*/ 0 w 588"/>
                <a:gd name="T1" fmla="*/ 123 h 496"/>
                <a:gd name="T2" fmla="*/ 217 w 588"/>
                <a:gd name="T3" fmla="*/ 123 h 496"/>
                <a:gd name="T4" fmla="*/ 217 w 588"/>
                <a:gd name="T5" fmla="*/ 496 h 496"/>
                <a:gd name="T6" fmla="*/ 371 w 588"/>
                <a:gd name="T7" fmla="*/ 496 h 496"/>
                <a:gd name="T8" fmla="*/ 371 w 588"/>
                <a:gd name="T9" fmla="*/ 123 h 496"/>
                <a:gd name="T10" fmla="*/ 588 w 588"/>
                <a:gd name="T11" fmla="*/ 123 h 496"/>
                <a:gd name="T12" fmla="*/ 588 w 588"/>
                <a:gd name="T13" fmla="*/ 0 h 496"/>
                <a:gd name="T14" fmla="*/ 0 w 588"/>
                <a:gd name="T15" fmla="*/ 0 h 496"/>
                <a:gd name="T16" fmla="*/ 0 w 588"/>
                <a:gd name="T17" fmla="*/ 123 h 496"/>
                <a:gd name="T18" fmla="*/ 0 w 588"/>
                <a:gd name="T19" fmla="*/ 123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88" h="496">
                  <a:moveTo>
                    <a:pt x="0" y="123"/>
                  </a:moveTo>
                  <a:lnTo>
                    <a:pt x="217" y="123"/>
                  </a:lnTo>
                  <a:lnTo>
                    <a:pt x="217" y="496"/>
                  </a:lnTo>
                  <a:lnTo>
                    <a:pt x="371" y="496"/>
                  </a:lnTo>
                  <a:lnTo>
                    <a:pt x="371" y="123"/>
                  </a:lnTo>
                  <a:lnTo>
                    <a:pt x="588" y="123"/>
                  </a:lnTo>
                  <a:lnTo>
                    <a:pt x="588" y="0"/>
                  </a:lnTo>
                  <a:lnTo>
                    <a:pt x="0" y="0"/>
                  </a:lnTo>
                  <a:lnTo>
                    <a:pt x="0" y="123"/>
                  </a:lnTo>
                  <a:lnTo>
                    <a:pt x="0" y="12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  <p:sp>
          <p:nvSpPr>
            <p:cNvPr id="43" name="Freeform 42"/>
            <p:cNvSpPr>
              <a:spLocks noEditPoints="1"/>
            </p:cNvSpPr>
            <p:nvPr/>
          </p:nvSpPr>
          <p:spPr bwMode="black">
            <a:xfrm>
              <a:off x="5456692" y="-1112761"/>
              <a:ext cx="290419" cy="213283"/>
            </a:xfrm>
            <a:custGeom>
              <a:avLst/>
              <a:gdLst>
                <a:gd name="T0" fmla="*/ 0 w 292"/>
                <a:gd name="T1" fmla="*/ 138 h 214"/>
                <a:gd name="T2" fmla="*/ 94 w 292"/>
                <a:gd name="T3" fmla="*/ 214 h 214"/>
                <a:gd name="T4" fmla="*/ 198 w 292"/>
                <a:gd name="T5" fmla="*/ 214 h 214"/>
                <a:gd name="T6" fmla="*/ 292 w 292"/>
                <a:gd name="T7" fmla="*/ 138 h 214"/>
                <a:gd name="T8" fmla="*/ 292 w 292"/>
                <a:gd name="T9" fmla="*/ 76 h 214"/>
                <a:gd name="T10" fmla="*/ 198 w 292"/>
                <a:gd name="T11" fmla="*/ 0 h 214"/>
                <a:gd name="T12" fmla="*/ 94 w 292"/>
                <a:gd name="T13" fmla="*/ 0 h 214"/>
                <a:gd name="T14" fmla="*/ 0 w 292"/>
                <a:gd name="T15" fmla="*/ 76 h 214"/>
                <a:gd name="T16" fmla="*/ 0 w 292"/>
                <a:gd name="T17" fmla="*/ 138 h 214"/>
                <a:gd name="T18" fmla="*/ 67 w 292"/>
                <a:gd name="T19" fmla="*/ 96 h 214"/>
                <a:gd name="T20" fmla="*/ 108 w 292"/>
                <a:gd name="T21" fmla="*/ 54 h 214"/>
                <a:gd name="T22" fmla="*/ 184 w 292"/>
                <a:gd name="T23" fmla="*/ 54 h 214"/>
                <a:gd name="T24" fmla="*/ 225 w 292"/>
                <a:gd name="T25" fmla="*/ 96 h 214"/>
                <a:gd name="T26" fmla="*/ 225 w 292"/>
                <a:gd name="T27" fmla="*/ 118 h 214"/>
                <a:gd name="T28" fmla="*/ 188 w 292"/>
                <a:gd name="T29" fmla="*/ 160 h 214"/>
                <a:gd name="T30" fmla="*/ 104 w 292"/>
                <a:gd name="T31" fmla="*/ 160 h 214"/>
                <a:gd name="T32" fmla="*/ 67 w 292"/>
                <a:gd name="T33" fmla="*/ 118 h 214"/>
                <a:gd name="T34" fmla="*/ 67 w 292"/>
                <a:gd name="T35" fmla="*/ 96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92" h="214">
                  <a:moveTo>
                    <a:pt x="0" y="138"/>
                  </a:moveTo>
                  <a:cubicBezTo>
                    <a:pt x="0" y="200"/>
                    <a:pt x="35" y="214"/>
                    <a:pt x="94" y="214"/>
                  </a:cubicBezTo>
                  <a:cubicBezTo>
                    <a:pt x="198" y="214"/>
                    <a:pt x="198" y="214"/>
                    <a:pt x="198" y="214"/>
                  </a:cubicBezTo>
                  <a:cubicBezTo>
                    <a:pt x="257" y="214"/>
                    <a:pt x="292" y="200"/>
                    <a:pt x="292" y="138"/>
                  </a:cubicBezTo>
                  <a:cubicBezTo>
                    <a:pt x="292" y="76"/>
                    <a:pt x="292" y="76"/>
                    <a:pt x="292" y="76"/>
                  </a:cubicBezTo>
                  <a:cubicBezTo>
                    <a:pt x="292" y="14"/>
                    <a:pt x="257" y="0"/>
                    <a:pt x="198" y="0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35" y="0"/>
                    <a:pt x="0" y="14"/>
                    <a:pt x="0" y="76"/>
                  </a:cubicBezTo>
                  <a:cubicBezTo>
                    <a:pt x="0" y="138"/>
                    <a:pt x="0" y="138"/>
                    <a:pt x="0" y="138"/>
                  </a:cubicBezTo>
                  <a:close/>
                  <a:moveTo>
                    <a:pt x="67" y="96"/>
                  </a:moveTo>
                  <a:cubicBezTo>
                    <a:pt x="67" y="70"/>
                    <a:pt x="73" y="54"/>
                    <a:pt x="108" y="54"/>
                  </a:cubicBezTo>
                  <a:cubicBezTo>
                    <a:pt x="184" y="54"/>
                    <a:pt x="184" y="54"/>
                    <a:pt x="184" y="54"/>
                  </a:cubicBezTo>
                  <a:cubicBezTo>
                    <a:pt x="219" y="54"/>
                    <a:pt x="225" y="70"/>
                    <a:pt x="225" y="96"/>
                  </a:cubicBezTo>
                  <a:cubicBezTo>
                    <a:pt x="225" y="118"/>
                    <a:pt x="225" y="118"/>
                    <a:pt x="225" y="118"/>
                  </a:cubicBezTo>
                  <a:cubicBezTo>
                    <a:pt x="225" y="149"/>
                    <a:pt x="219" y="160"/>
                    <a:pt x="188" y="160"/>
                  </a:cubicBezTo>
                  <a:cubicBezTo>
                    <a:pt x="104" y="160"/>
                    <a:pt x="104" y="160"/>
                    <a:pt x="104" y="160"/>
                  </a:cubicBezTo>
                  <a:cubicBezTo>
                    <a:pt x="73" y="160"/>
                    <a:pt x="67" y="149"/>
                    <a:pt x="67" y="118"/>
                  </a:cubicBezTo>
                  <a:cubicBezTo>
                    <a:pt x="67" y="96"/>
                    <a:pt x="67" y="96"/>
                    <a:pt x="67" y="9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</p:grpSp>
    </p:spTree>
    <p:extLst>
      <p:ext uri="{BB962C8B-B14F-4D97-AF65-F5344CB8AC3E}">
        <p14:creationId xmlns:p14="http://schemas.microsoft.com/office/powerpoint/2010/main" val="242831868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3"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Footer Placeholder 4"/>
          <p:cNvSpPr txBox="1">
            <a:spLocks/>
          </p:cNvSpPr>
          <p:nvPr userDrawn="1"/>
        </p:nvSpPr>
        <p:spPr>
          <a:xfrm>
            <a:off x="596744" y="6513859"/>
            <a:ext cx="130290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>
              <a:defRPr sz="6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marL="0" marR="0" lvl="0" indent="0" algn="l" defTabSz="121862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444A4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FOR INTERNAL USE ONLY</a:t>
            </a:r>
          </a:p>
        </p:txBody>
      </p:sp>
      <p:grpSp>
        <p:nvGrpSpPr>
          <p:cNvPr id="88" name="Group 87"/>
          <p:cNvGrpSpPr/>
          <p:nvPr userDrawn="1"/>
        </p:nvGrpSpPr>
        <p:grpSpPr bwMode="black">
          <a:xfrm>
            <a:off x="9678064" y="6468079"/>
            <a:ext cx="1998891" cy="105663"/>
            <a:chOff x="3049039" y="-1112761"/>
            <a:chExt cx="3026848" cy="213284"/>
          </a:xfrm>
          <a:solidFill>
            <a:schemeClr val="accent1"/>
          </a:solidFill>
        </p:grpSpPr>
        <p:sp>
          <p:nvSpPr>
            <p:cNvPr id="89" name="Freeform 88"/>
            <p:cNvSpPr>
              <a:spLocks/>
            </p:cNvSpPr>
            <p:nvPr/>
          </p:nvSpPr>
          <p:spPr bwMode="black">
            <a:xfrm>
              <a:off x="5787154" y="-1110653"/>
              <a:ext cx="288733" cy="209068"/>
            </a:xfrm>
            <a:custGeom>
              <a:avLst/>
              <a:gdLst>
                <a:gd name="T0" fmla="*/ 0 w 685"/>
                <a:gd name="T1" fmla="*/ 496 h 496"/>
                <a:gd name="T2" fmla="*/ 154 w 685"/>
                <a:gd name="T3" fmla="*/ 496 h 496"/>
                <a:gd name="T4" fmla="*/ 154 w 685"/>
                <a:gd name="T5" fmla="*/ 135 h 496"/>
                <a:gd name="T6" fmla="*/ 156 w 685"/>
                <a:gd name="T7" fmla="*/ 135 h 496"/>
                <a:gd name="T8" fmla="*/ 446 w 685"/>
                <a:gd name="T9" fmla="*/ 496 h 496"/>
                <a:gd name="T10" fmla="*/ 685 w 685"/>
                <a:gd name="T11" fmla="*/ 496 h 496"/>
                <a:gd name="T12" fmla="*/ 685 w 685"/>
                <a:gd name="T13" fmla="*/ 0 h 496"/>
                <a:gd name="T14" fmla="*/ 531 w 685"/>
                <a:gd name="T15" fmla="*/ 0 h 496"/>
                <a:gd name="T16" fmla="*/ 531 w 685"/>
                <a:gd name="T17" fmla="*/ 361 h 496"/>
                <a:gd name="T18" fmla="*/ 529 w 685"/>
                <a:gd name="T19" fmla="*/ 361 h 496"/>
                <a:gd name="T20" fmla="*/ 239 w 685"/>
                <a:gd name="T21" fmla="*/ 0 h 496"/>
                <a:gd name="T22" fmla="*/ 0 w 685"/>
                <a:gd name="T23" fmla="*/ 0 h 496"/>
                <a:gd name="T24" fmla="*/ 0 w 685"/>
                <a:gd name="T25" fmla="*/ 496 h 496"/>
                <a:gd name="T26" fmla="*/ 0 w 685"/>
                <a:gd name="T27" fmla="*/ 496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85" h="496">
                  <a:moveTo>
                    <a:pt x="0" y="496"/>
                  </a:moveTo>
                  <a:lnTo>
                    <a:pt x="154" y="496"/>
                  </a:lnTo>
                  <a:lnTo>
                    <a:pt x="154" y="135"/>
                  </a:lnTo>
                  <a:lnTo>
                    <a:pt x="156" y="135"/>
                  </a:lnTo>
                  <a:lnTo>
                    <a:pt x="446" y="496"/>
                  </a:lnTo>
                  <a:lnTo>
                    <a:pt x="685" y="496"/>
                  </a:lnTo>
                  <a:lnTo>
                    <a:pt x="685" y="0"/>
                  </a:lnTo>
                  <a:lnTo>
                    <a:pt x="531" y="0"/>
                  </a:lnTo>
                  <a:lnTo>
                    <a:pt x="531" y="361"/>
                  </a:lnTo>
                  <a:lnTo>
                    <a:pt x="529" y="361"/>
                  </a:lnTo>
                  <a:lnTo>
                    <a:pt x="239" y="0"/>
                  </a:lnTo>
                  <a:lnTo>
                    <a:pt x="0" y="0"/>
                  </a:lnTo>
                  <a:lnTo>
                    <a:pt x="0" y="496"/>
                  </a:lnTo>
                  <a:lnTo>
                    <a:pt x="0" y="49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  <p:sp>
          <p:nvSpPr>
            <p:cNvPr id="90" name="Freeform 89"/>
            <p:cNvSpPr>
              <a:spLocks/>
            </p:cNvSpPr>
            <p:nvPr/>
          </p:nvSpPr>
          <p:spPr bwMode="black">
            <a:xfrm>
              <a:off x="3049039" y="-1110653"/>
              <a:ext cx="267658" cy="209068"/>
            </a:xfrm>
            <a:custGeom>
              <a:avLst/>
              <a:gdLst>
                <a:gd name="T0" fmla="*/ 0 w 635"/>
                <a:gd name="T1" fmla="*/ 496 h 496"/>
                <a:gd name="T2" fmla="*/ 153 w 635"/>
                <a:gd name="T3" fmla="*/ 496 h 496"/>
                <a:gd name="T4" fmla="*/ 153 w 635"/>
                <a:gd name="T5" fmla="*/ 309 h 496"/>
                <a:gd name="T6" fmla="*/ 479 w 635"/>
                <a:gd name="T7" fmla="*/ 309 h 496"/>
                <a:gd name="T8" fmla="*/ 479 w 635"/>
                <a:gd name="T9" fmla="*/ 496 h 496"/>
                <a:gd name="T10" fmla="*/ 635 w 635"/>
                <a:gd name="T11" fmla="*/ 496 h 496"/>
                <a:gd name="T12" fmla="*/ 635 w 635"/>
                <a:gd name="T13" fmla="*/ 0 h 496"/>
                <a:gd name="T14" fmla="*/ 479 w 635"/>
                <a:gd name="T15" fmla="*/ 0 h 496"/>
                <a:gd name="T16" fmla="*/ 479 w 635"/>
                <a:gd name="T17" fmla="*/ 177 h 496"/>
                <a:gd name="T18" fmla="*/ 153 w 635"/>
                <a:gd name="T19" fmla="*/ 177 h 496"/>
                <a:gd name="T20" fmla="*/ 153 w 635"/>
                <a:gd name="T21" fmla="*/ 0 h 496"/>
                <a:gd name="T22" fmla="*/ 0 w 635"/>
                <a:gd name="T23" fmla="*/ 0 h 496"/>
                <a:gd name="T24" fmla="*/ 0 w 635"/>
                <a:gd name="T25" fmla="*/ 496 h 496"/>
                <a:gd name="T26" fmla="*/ 0 w 635"/>
                <a:gd name="T27" fmla="*/ 496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35" h="496">
                  <a:moveTo>
                    <a:pt x="0" y="496"/>
                  </a:moveTo>
                  <a:lnTo>
                    <a:pt x="153" y="496"/>
                  </a:lnTo>
                  <a:lnTo>
                    <a:pt x="153" y="309"/>
                  </a:lnTo>
                  <a:lnTo>
                    <a:pt x="479" y="309"/>
                  </a:lnTo>
                  <a:lnTo>
                    <a:pt x="479" y="496"/>
                  </a:lnTo>
                  <a:lnTo>
                    <a:pt x="635" y="496"/>
                  </a:lnTo>
                  <a:lnTo>
                    <a:pt x="635" y="0"/>
                  </a:lnTo>
                  <a:lnTo>
                    <a:pt x="479" y="0"/>
                  </a:lnTo>
                  <a:lnTo>
                    <a:pt x="479" y="177"/>
                  </a:lnTo>
                  <a:lnTo>
                    <a:pt x="153" y="177"/>
                  </a:lnTo>
                  <a:lnTo>
                    <a:pt x="153" y="0"/>
                  </a:lnTo>
                  <a:lnTo>
                    <a:pt x="0" y="0"/>
                  </a:lnTo>
                  <a:lnTo>
                    <a:pt x="0" y="496"/>
                  </a:lnTo>
                  <a:lnTo>
                    <a:pt x="0" y="49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  <p:sp>
          <p:nvSpPr>
            <p:cNvPr id="91" name="Freeform 90"/>
            <p:cNvSpPr>
              <a:spLocks noEditPoints="1"/>
            </p:cNvSpPr>
            <p:nvPr/>
          </p:nvSpPr>
          <p:spPr bwMode="black">
            <a:xfrm>
              <a:off x="3339458" y="-1110653"/>
              <a:ext cx="316974" cy="209068"/>
            </a:xfrm>
            <a:custGeom>
              <a:avLst/>
              <a:gdLst>
                <a:gd name="T0" fmla="*/ 0 w 752"/>
                <a:gd name="T1" fmla="*/ 496 h 496"/>
                <a:gd name="T2" fmla="*/ 173 w 752"/>
                <a:gd name="T3" fmla="*/ 496 h 496"/>
                <a:gd name="T4" fmla="*/ 218 w 752"/>
                <a:gd name="T5" fmla="*/ 409 h 496"/>
                <a:gd name="T6" fmla="*/ 532 w 752"/>
                <a:gd name="T7" fmla="*/ 409 h 496"/>
                <a:gd name="T8" fmla="*/ 579 w 752"/>
                <a:gd name="T9" fmla="*/ 496 h 496"/>
                <a:gd name="T10" fmla="*/ 752 w 752"/>
                <a:gd name="T11" fmla="*/ 496 h 496"/>
                <a:gd name="T12" fmla="*/ 473 w 752"/>
                <a:gd name="T13" fmla="*/ 0 h 496"/>
                <a:gd name="T14" fmla="*/ 272 w 752"/>
                <a:gd name="T15" fmla="*/ 0 h 496"/>
                <a:gd name="T16" fmla="*/ 0 w 752"/>
                <a:gd name="T17" fmla="*/ 496 h 496"/>
                <a:gd name="T18" fmla="*/ 0 w 752"/>
                <a:gd name="T19" fmla="*/ 496 h 496"/>
                <a:gd name="T20" fmla="*/ 374 w 752"/>
                <a:gd name="T21" fmla="*/ 116 h 496"/>
                <a:gd name="T22" fmla="*/ 473 w 752"/>
                <a:gd name="T23" fmla="*/ 302 h 496"/>
                <a:gd name="T24" fmla="*/ 274 w 752"/>
                <a:gd name="T25" fmla="*/ 302 h 496"/>
                <a:gd name="T26" fmla="*/ 374 w 752"/>
                <a:gd name="T27" fmla="*/ 116 h 496"/>
                <a:gd name="T28" fmla="*/ 374 w 752"/>
                <a:gd name="T29" fmla="*/ 116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52" h="496">
                  <a:moveTo>
                    <a:pt x="0" y="496"/>
                  </a:moveTo>
                  <a:lnTo>
                    <a:pt x="173" y="496"/>
                  </a:lnTo>
                  <a:lnTo>
                    <a:pt x="218" y="409"/>
                  </a:lnTo>
                  <a:lnTo>
                    <a:pt x="532" y="409"/>
                  </a:lnTo>
                  <a:lnTo>
                    <a:pt x="579" y="496"/>
                  </a:lnTo>
                  <a:lnTo>
                    <a:pt x="752" y="496"/>
                  </a:lnTo>
                  <a:lnTo>
                    <a:pt x="473" y="0"/>
                  </a:lnTo>
                  <a:lnTo>
                    <a:pt x="272" y="0"/>
                  </a:lnTo>
                  <a:lnTo>
                    <a:pt x="0" y="496"/>
                  </a:lnTo>
                  <a:lnTo>
                    <a:pt x="0" y="496"/>
                  </a:lnTo>
                  <a:close/>
                  <a:moveTo>
                    <a:pt x="374" y="116"/>
                  </a:moveTo>
                  <a:lnTo>
                    <a:pt x="473" y="302"/>
                  </a:lnTo>
                  <a:lnTo>
                    <a:pt x="274" y="302"/>
                  </a:lnTo>
                  <a:lnTo>
                    <a:pt x="374" y="116"/>
                  </a:lnTo>
                  <a:lnTo>
                    <a:pt x="374" y="11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  <p:sp>
          <p:nvSpPr>
            <p:cNvPr id="92" name="Freeform 91"/>
            <p:cNvSpPr>
              <a:spLocks/>
            </p:cNvSpPr>
            <p:nvPr/>
          </p:nvSpPr>
          <p:spPr bwMode="black">
            <a:xfrm>
              <a:off x="3679193" y="-1110653"/>
              <a:ext cx="211176" cy="209068"/>
            </a:xfrm>
            <a:custGeom>
              <a:avLst/>
              <a:gdLst>
                <a:gd name="T0" fmla="*/ 0 w 501"/>
                <a:gd name="T1" fmla="*/ 496 h 496"/>
                <a:gd name="T2" fmla="*/ 501 w 501"/>
                <a:gd name="T3" fmla="*/ 496 h 496"/>
                <a:gd name="T4" fmla="*/ 501 w 501"/>
                <a:gd name="T5" fmla="*/ 368 h 496"/>
                <a:gd name="T6" fmla="*/ 154 w 501"/>
                <a:gd name="T7" fmla="*/ 368 h 496"/>
                <a:gd name="T8" fmla="*/ 154 w 501"/>
                <a:gd name="T9" fmla="*/ 0 h 496"/>
                <a:gd name="T10" fmla="*/ 0 w 501"/>
                <a:gd name="T11" fmla="*/ 0 h 496"/>
                <a:gd name="T12" fmla="*/ 0 w 501"/>
                <a:gd name="T13" fmla="*/ 496 h 496"/>
                <a:gd name="T14" fmla="*/ 0 w 501"/>
                <a:gd name="T15" fmla="*/ 496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01" h="496">
                  <a:moveTo>
                    <a:pt x="0" y="496"/>
                  </a:moveTo>
                  <a:lnTo>
                    <a:pt x="501" y="496"/>
                  </a:lnTo>
                  <a:lnTo>
                    <a:pt x="501" y="368"/>
                  </a:lnTo>
                  <a:lnTo>
                    <a:pt x="154" y="368"/>
                  </a:lnTo>
                  <a:lnTo>
                    <a:pt x="154" y="0"/>
                  </a:lnTo>
                  <a:lnTo>
                    <a:pt x="0" y="0"/>
                  </a:lnTo>
                  <a:lnTo>
                    <a:pt x="0" y="496"/>
                  </a:lnTo>
                  <a:lnTo>
                    <a:pt x="0" y="49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  <p:sp>
          <p:nvSpPr>
            <p:cNvPr id="93" name="Freeform 92"/>
            <p:cNvSpPr>
              <a:spLocks/>
            </p:cNvSpPr>
            <p:nvPr/>
          </p:nvSpPr>
          <p:spPr bwMode="black">
            <a:xfrm>
              <a:off x="3918188" y="-1110653"/>
              <a:ext cx="211176" cy="209068"/>
            </a:xfrm>
            <a:custGeom>
              <a:avLst/>
              <a:gdLst>
                <a:gd name="T0" fmla="*/ 0 w 501"/>
                <a:gd name="T1" fmla="*/ 496 h 496"/>
                <a:gd name="T2" fmla="*/ 501 w 501"/>
                <a:gd name="T3" fmla="*/ 496 h 496"/>
                <a:gd name="T4" fmla="*/ 501 w 501"/>
                <a:gd name="T5" fmla="*/ 368 h 496"/>
                <a:gd name="T6" fmla="*/ 154 w 501"/>
                <a:gd name="T7" fmla="*/ 368 h 496"/>
                <a:gd name="T8" fmla="*/ 154 w 501"/>
                <a:gd name="T9" fmla="*/ 0 h 496"/>
                <a:gd name="T10" fmla="*/ 0 w 501"/>
                <a:gd name="T11" fmla="*/ 0 h 496"/>
                <a:gd name="T12" fmla="*/ 0 w 501"/>
                <a:gd name="T13" fmla="*/ 496 h 496"/>
                <a:gd name="T14" fmla="*/ 0 w 501"/>
                <a:gd name="T15" fmla="*/ 496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01" h="496">
                  <a:moveTo>
                    <a:pt x="0" y="496"/>
                  </a:moveTo>
                  <a:lnTo>
                    <a:pt x="501" y="496"/>
                  </a:lnTo>
                  <a:lnTo>
                    <a:pt x="501" y="368"/>
                  </a:lnTo>
                  <a:lnTo>
                    <a:pt x="154" y="368"/>
                  </a:lnTo>
                  <a:lnTo>
                    <a:pt x="154" y="0"/>
                  </a:lnTo>
                  <a:lnTo>
                    <a:pt x="0" y="0"/>
                  </a:lnTo>
                  <a:lnTo>
                    <a:pt x="0" y="496"/>
                  </a:lnTo>
                  <a:lnTo>
                    <a:pt x="0" y="49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  <p:sp>
          <p:nvSpPr>
            <p:cNvPr id="94" name="Freeform 93"/>
            <p:cNvSpPr>
              <a:spLocks/>
            </p:cNvSpPr>
            <p:nvPr/>
          </p:nvSpPr>
          <p:spPr bwMode="black">
            <a:xfrm>
              <a:off x="4160134" y="-1110653"/>
              <a:ext cx="65755" cy="209068"/>
            </a:xfrm>
            <a:custGeom>
              <a:avLst/>
              <a:gdLst>
                <a:gd name="T0" fmla="*/ 0 w 156"/>
                <a:gd name="T1" fmla="*/ 496 h 496"/>
                <a:gd name="T2" fmla="*/ 156 w 156"/>
                <a:gd name="T3" fmla="*/ 496 h 496"/>
                <a:gd name="T4" fmla="*/ 156 w 156"/>
                <a:gd name="T5" fmla="*/ 0 h 496"/>
                <a:gd name="T6" fmla="*/ 0 w 156"/>
                <a:gd name="T7" fmla="*/ 0 h 496"/>
                <a:gd name="T8" fmla="*/ 0 w 156"/>
                <a:gd name="T9" fmla="*/ 496 h 496"/>
                <a:gd name="T10" fmla="*/ 0 w 156"/>
                <a:gd name="T11" fmla="*/ 496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6" h="496">
                  <a:moveTo>
                    <a:pt x="0" y="496"/>
                  </a:moveTo>
                  <a:lnTo>
                    <a:pt x="156" y="496"/>
                  </a:lnTo>
                  <a:lnTo>
                    <a:pt x="156" y="0"/>
                  </a:lnTo>
                  <a:lnTo>
                    <a:pt x="0" y="0"/>
                  </a:lnTo>
                  <a:lnTo>
                    <a:pt x="0" y="496"/>
                  </a:lnTo>
                  <a:lnTo>
                    <a:pt x="0" y="49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  <p:sp>
          <p:nvSpPr>
            <p:cNvPr id="95" name="Freeform 94"/>
            <p:cNvSpPr>
              <a:spLocks noEditPoints="1"/>
            </p:cNvSpPr>
            <p:nvPr/>
          </p:nvSpPr>
          <p:spPr bwMode="black">
            <a:xfrm>
              <a:off x="4273519" y="-1110653"/>
              <a:ext cx="271873" cy="209068"/>
            </a:xfrm>
            <a:custGeom>
              <a:avLst/>
              <a:gdLst>
                <a:gd name="T0" fmla="*/ 0 w 273"/>
                <a:gd name="T1" fmla="*/ 210 h 210"/>
                <a:gd name="T2" fmla="*/ 208 w 273"/>
                <a:gd name="T3" fmla="*/ 210 h 210"/>
                <a:gd name="T4" fmla="*/ 273 w 273"/>
                <a:gd name="T5" fmla="*/ 154 h 210"/>
                <a:gd name="T6" fmla="*/ 234 w 273"/>
                <a:gd name="T7" fmla="*/ 104 h 210"/>
                <a:gd name="T8" fmla="*/ 234 w 273"/>
                <a:gd name="T9" fmla="*/ 103 h 210"/>
                <a:gd name="T10" fmla="*/ 265 w 273"/>
                <a:gd name="T11" fmla="*/ 55 h 210"/>
                <a:gd name="T12" fmla="*/ 188 w 273"/>
                <a:gd name="T13" fmla="*/ 0 h 210"/>
                <a:gd name="T14" fmla="*/ 0 w 273"/>
                <a:gd name="T15" fmla="*/ 0 h 210"/>
                <a:gd name="T16" fmla="*/ 0 w 273"/>
                <a:gd name="T17" fmla="*/ 210 h 210"/>
                <a:gd name="T18" fmla="*/ 65 w 273"/>
                <a:gd name="T19" fmla="*/ 127 h 210"/>
                <a:gd name="T20" fmla="*/ 182 w 273"/>
                <a:gd name="T21" fmla="*/ 127 h 210"/>
                <a:gd name="T22" fmla="*/ 206 w 273"/>
                <a:gd name="T23" fmla="*/ 144 h 210"/>
                <a:gd name="T24" fmla="*/ 182 w 273"/>
                <a:gd name="T25" fmla="*/ 160 h 210"/>
                <a:gd name="T26" fmla="*/ 65 w 273"/>
                <a:gd name="T27" fmla="*/ 160 h 210"/>
                <a:gd name="T28" fmla="*/ 65 w 273"/>
                <a:gd name="T29" fmla="*/ 127 h 210"/>
                <a:gd name="T30" fmla="*/ 65 w 273"/>
                <a:gd name="T31" fmla="*/ 50 h 210"/>
                <a:gd name="T32" fmla="*/ 181 w 273"/>
                <a:gd name="T33" fmla="*/ 50 h 210"/>
                <a:gd name="T34" fmla="*/ 200 w 273"/>
                <a:gd name="T35" fmla="*/ 67 h 210"/>
                <a:gd name="T36" fmla="*/ 181 w 273"/>
                <a:gd name="T37" fmla="*/ 83 h 210"/>
                <a:gd name="T38" fmla="*/ 65 w 273"/>
                <a:gd name="T39" fmla="*/ 83 h 210"/>
                <a:gd name="T40" fmla="*/ 65 w 273"/>
                <a:gd name="T41" fmla="*/ 5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73" h="210">
                  <a:moveTo>
                    <a:pt x="0" y="210"/>
                  </a:moveTo>
                  <a:cubicBezTo>
                    <a:pt x="208" y="210"/>
                    <a:pt x="208" y="210"/>
                    <a:pt x="208" y="210"/>
                  </a:cubicBezTo>
                  <a:cubicBezTo>
                    <a:pt x="245" y="210"/>
                    <a:pt x="273" y="200"/>
                    <a:pt x="273" y="154"/>
                  </a:cubicBezTo>
                  <a:cubicBezTo>
                    <a:pt x="273" y="123"/>
                    <a:pt x="262" y="108"/>
                    <a:pt x="234" y="104"/>
                  </a:cubicBezTo>
                  <a:cubicBezTo>
                    <a:pt x="234" y="103"/>
                    <a:pt x="234" y="103"/>
                    <a:pt x="234" y="103"/>
                  </a:cubicBezTo>
                  <a:cubicBezTo>
                    <a:pt x="252" y="98"/>
                    <a:pt x="265" y="91"/>
                    <a:pt x="265" y="55"/>
                  </a:cubicBezTo>
                  <a:cubicBezTo>
                    <a:pt x="265" y="14"/>
                    <a:pt x="240" y="0"/>
                    <a:pt x="18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10"/>
                    <a:pt x="0" y="210"/>
                    <a:pt x="0" y="210"/>
                  </a:cubicBezTo>
                  <a:close/>
                  <a:moveTo>
                    <a:pt x="65" y="127"/>
                  </a:moveTo>
                  <a:cubicBezTo>
                    <a:pt x="182" y="127"/>
                    <a:pt x="182" y="127"/>
                    <a:pt x="182" y="127"/>
                  </a:cubicBezTo>
                  <a:cubicBezTo>
                    <a:pt x="196" y="127"/>
                    <a:pt x="206" y="130"/>
                    <a:pt x="206" y="144"/>
                  </a:cubicBezTo>
                  <a:cubicBezTo>
                    <a:pt x="206" y="156"/>
                    <a:pt x="196" y="160"/>
                    <a:pt x="182" y="160"/>
                  </a:cubicBezTo>
                  <a:cubicBezTo>
                    <a:pt x="65" y="160"/>
                    <a:pt x="65" y="160"/>
                    <a:pt x="65" y="160"/>
                  </a:cubicBezTo>
                  <a:cubicBezTo>
                    <a:pt x="65" y="127"/>
                    <a:pt x="65" y="127"/>
                    <a:pt x="65" y="127"/>
                  </a:cubicBezTo>
                  <a:close/>
                  <a:moveTo>
                    <a:pt x="65" y="50"/>
                  </a:moveTo>
                  <a:cubicBezTo>
                    <a:pt x="181" y="50"/>
                    <a:pt x="181" y="50"/>
                    <a:pt x="181" y="50"/>
                  </a:cubicBezTo>
                  <a:cubicBezTo>
                    <a:pt x="193" y="50"/>
                    <a:pt x="200" y="55"/>
                    <a:pt x="200" y="67"/>
                  </a:cubicBezTo>
                  <a:cubicBezTo>
                    <a:pt x="200" y="79"/>
                    <a:pt x="193" y="83"/>
                    <a:pt x="181" y="83"/>
                  </a:cubicBezTo>
                  <a:cubicBezTo>
                    <a:pt x="65" y="83"/>
                    <a:pt x="65" y="83"/>
                    <a:pt x="65" y="83"/>
                  </a:cubicBezTo>
                  <a:cubicBezTo>
                    <a:pt x="65" y="50"/>
                    <a:pt x="65" y="50"/>
                    <a:pt x="65" y="5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  <p:sp>
          <p:nvSpPr>
            <p:cNvPr id="96" name="Freeform 95"/>
            <p:cNvSpPr>
              <a:spLocks/>
            </p:cNvSpPr>
            <p:nvPr/>
          </p:nvSpPr>
          <p:spPr bwMode="black">
            <a:xfrm>
              <a:off x="4584171" y="-1110653"/>
              <a:ext cx="268079" cy="211176"/>
            </a:xfrm>
            <a:custGeom>
              <a:avLst/>
              <a:gdLst>
                <a:gd name="T0" fmla="*/ 0 w 269"/>
                <a:gd name="T1" fmla="*/ 135 h 212"/>
                <a:gd name="T2" fmla="*/ 88 w 269"/>
                <a:gd name="T3" fmla="*/ 212 h 212"/>
                <a:gd name="T4" fmla="*/ 181 w 269"/>
                <a:gd name="T5" fmla="*/ 212 h 212"/>
                <a:gd name="T6" fmla="*/ 269 w 269"/>
                <a:gd name="T7" fmla="*/ 135 h 212"/>
                <a:gd name="T8" fmla="*/ 269 w 269"/>
                <a:gd name="T9" fmla="*/ 0 h 212"/>
                <a:gd name="T10" fmla="*/ 203 w 269"/>
                <a:gd name="T11" fmla="*/ 0 h 212"/>
                <a:gd name="T12" fmla="*/ 203 w 269"/>
                <a:gd name="T13" fmla="*/ 121 h 212"/>
                <a:gd name="T14" fmla="*/ 167 w 269"/>
                <a:gd name="T15" fmla="*/ 158 h 212"/>
                <a:gd name="T16" fmla="*/ 102 w 269"/>
                <a:gd name="T17" fmla="*/ 158 h 212"/>
                <a:gd name="T18" fmla="*/ 66 w 269"/>
                <a:gd name="T19" fmla="*/ 121 h 212"/>
                <a:gd name="T20" fmla="*/ 66 w 269"/>
                <a:gd name="T21" fmla="*/ 0 h 212"/>
                <a:gd name="T22" fmla="*/ 0 w 269"/>
                <a:gd name="T23" fmla="*/ 0 h 212"/>
                <a:gd name="T24" fmla="*/ 0 w 269"/>
                <a:gd name="T25" fmla="*/ 135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69" h="212">
                  <a:moveTo>
                    <a:pt x="0" y="135"/>
                  </a:moveTo>
                  <a:cubicBezTo>
                    <a:pt x="0" y="187"/>
                    <a:pt x="28" y="212"/>
                    <a:pt x="88" y="212"/>
                  </a:cubicBezTo>
                  <a:cubicBezTo>
                    <a:pt x="181" y="212"/>
                    <a:pt x="181" y="212"/>
                    <a:pt x="181" y="212"/>
                  </a:cubicBezTo>
                  <a:cubicBezTo>
                    <a:pt x="241" y="212"/>
                    <a:pt x="269" y="187"/>
                    <a:pt x="269" y="135"/>
                  </a:cubicBezTo>
                  <a:cubicBezTo>
                    <a:pt x="269" y="0"/>
                    <a:pt x="269" y="0"/>
                    <a:pt x="269" y="0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203" y="121"/>
                    <a:pt x="203" y="121"/>
                    <a:pt x="203" y="121"/>
                  </a:cubicBezTo>
                  <a:cubicBezTo>
                    <a:pt x="203" y="148"/>
                    <a:pt x="194" y="158"/>
                    <a:pt x="167" y="158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75" y="158"/>
                    <a:pt x="66" y="148"/>
                    <a:pt x="66" y="121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35"/>
                    <a:pt x="0" y="135"/>
                    <a:pt x="0" y="1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  <p:sp>
          <p:nvSpPr>
            <p:cNvPr id="97" name="Freeform 96"/>
            <p:cNvSpPr>
              <a:spLocks noEditPoints="1"/>
            </p:cNvSpPr>
            <p:nvPr/>
          </p:nvSpPr>
          <p:spPr bwMode="black">
            <a:xfrm>
              <a:off x="4896086" y="-1110653"/>
              <a:ext cx="259649" cy="209068"/>
            </a:xfrm>
            <a:custGeom>
              <a:avLst/>
              <a:gdLst>
                <a:gd name="T0" fmla="*/ 65 w 261"/>
                <a:gd name="T1" fmla="*/ 52 h 210"/>
                <a:gd name="T2" fmla="*/ 168 w 261"/>
                <a:gd name="T3" fmla="*/ 52 h 210"/>
                <a:gd name="T4" fmla="*/ 198 w 261"/>
                <a:gd name="T5" fmla="*/ 74 h 210"/>
                <a:gd name="T6" fmla="*/ 198 w 261"/>
                <a:gd name="T7" fmla="*/ 81 h 210"/>
                <a:gd name="T8" fmla="*/ 173 w 261"/>
                <a:gd name="T9" fmla="*/ 103 h 210"/>
                <a:gd name="T10" fmla="*/ 65 w 261"/>
                <a:gd name="T11" fmla="*/ 103 h 210"/>
                <a:gd name="T12" fmla="*/ 65 w 261"/>
                <a:gd name="T13" fmla="*/ 52 h 210"/>
                <a:gd name="T14" fmla="*/ 0 w 261"/>
                <a:gd name="T15" fmla="*/ 210 h 210"/>
                <a:gd name="T16" fmla="*/ 65 w 261"/>
                <a:gd name="T17" fmla="*/ 210 h 210"/>
                <a:gd name="T18" fmla="*/ 65 w 261"/>
                <a:gd name="T19" fmla="*/ 155 h 210"/>
                <a:gd name="T20" fmla="*/ 168 w 261"/>
                <a:gd name="T21" fmla="*/ 155 h 210"/>
                <a:gd name="T22" fmla="*/ 195 w 261"/>
                <a:gd name="T23" fmla="*/ 185 h 210"/>
                <a:gd name="T24" fmla="*/ 195 w 261"/>
                <a:gd name="T25" fmla="*/ 210 h 210"/>
                <a:gd name="T26" fmla="*/ 260 w 261"/>
                <a:gd name="T27" fmla="*/ 210 h 210"/>
                <a:gd name="T28" fmla="*/ 260 w 261"/>
                <a:gd name="T29" fmla="*/ 174 h 210"/>
                <a:gd name="T30" fmla="*/ 225 w 261"/>
                <a:gd name="T31" fmla="*/ 128 h 210"/>
                <a:gd name="T32" fmla="*/ 225 w 261"/>
                <a:gd name="T33" fmla="*/ 127 h 210"/>
                <a:gd name="T34" fmla="*/ 261 w 261"/>
                <a:gd name="T35" fmla="*/ 76 h 210"/>
                <a:gd name="T36" fmla="*/ 261 w 261"/>
                <a:gd name="T37" fmla="*/ 62 h 210"/>
                <a:gd name="T38" fmla="*/ 197 w 261"/>
                <a:gd name="T39" fmla="*/ 0 h 210"/>
                <a:gd name="T40" fmla="*/ 0 w 261"/>
                <a:gd name="T41" fmla="*/ 0 h 210"/>
                <a:gd name="T42" fmla="*/ 0 w 261"/>
                <a:gd name="T43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61" h="210">
                  <a:moveTo>
                    <a:pt x="65" y="52"/>
                  </a:moveTo>
                  <a:cubicBezTo>
                    <a:pt x="168" y="52"/>
                    <a:pt x="168" y="52"/>
                    <a:pt x="168" y="52"/>
                  </a:cubicBezTo>
                  <a:cubicBezTo>
                    <a:pt x="188" y="52"/>
                    <a:pt x="198" y="56"/>
                    <a:pt x="198" y="74"/>
                  </a:cubicBezTo>
                  <a:cubicBezTo>
                    <a:pt x="198" y="81"/>
                    <a:pt x="198" y="81"/>
                    <a:pt x="198" y="81"/>
                  </a:cubicBezTo>
                  <a:cubicBezTo>
                    <a:pt x="198" y="96"/>
                    <a:pt x="191" y="103"/>
                    <a:pt x="173" y="103"/>
                  </a:cubicBezTo>
                  <a:cubicBezTo>
                    <a:pt x="65" y="103"/>
                    <a:pt x="65" y="103"/>
                    <a:pt x="65" y="103"/>
                  </a:cubicBezTo>
                  <a:cubicBezTo>
                    <a:pt x="65" y="52"/>
                    <a:pt x="65" y="52"/>
                    <a:pt x="65" y="52"/>
                  </a:cubicBezTo>
                  <a:close/>
                  <a:moveTo>
                    <a:pt x="0" y="210"/>
                  </a:moveTo>
                  <a:cubicBezTo>
                    <a:pt x="65" y="210"/>
                    <a:pt x="65" y="210"/>
                    <a:pt x="65" y="210"/>
                  </a:cubicBezTo>
                  <a:cubicBezTo>
                    <a:pt x="65" y="155"/>
                    <a:pt x="65" y="155"/>
                    <a:pt x="65" y="155"/>
                  </a:cubicBezTo>
                  <a:cubicBezTo>
                    <a:pt x="168" y="155"/>
                    <a:pt x="168" y="155"/>
                    <a:pt x="168" y="155"/>
                  </a:cubicBezTo>
                  <a:cubicBezTo>
                    <a:pt x="188" y="155"/>
                    <a:pt x="195" y="163"/>
                    <a:pt x="195" y="185"/>
                  </a:cubicBezTo>
                  <a:cubicBezTo>
                    <a:pt x="195" y="210"/>
                    <a:pt x="195" y="210"/>
                    <a:pt x="195" y="210"/>
                  </a:cubicBezTo>
                  <a:cubicBezTo>
                    <a:pt x="260" y="210"/>
                    <a:pt x="260" y="210"/>
                    <a:pt x="260" y="210"/>
                  </a:cubicBezTo>
                  <a:cubicBezTo>
                    <a:pt x="260" y="174"/>
                    <a:pt x="260" y="174"/>
                    <a:pt x="260" y="174"/>
                  </a:cubicBezTo>
                  <a:cubicBezTo>
                    <a:pt x="260" y="140"/>
                    <a:pt x="244" y="131"/>
                    <a:pt x="225" y="128"/>
                  </a:cubicBezTo>
                  <a:cubicBezTo>
                    <a:pt x="225" y="127"/>
                    <a:pt x="225" y="127"/>
                    <a:pt x="225" y="127"/>
                  </a:cubicBezTo>
                  <a:cubicBezTo>
                    <a:pt x="255" y="120"/>
                    <a:pt x="261" y="104"/>
                    <a:pt x="261" y="76"/>
                  </a:cubicBezTo>
                  <a:cubicBezTo>
                    <a:pt x="261" y="62"/>
                    <a:pt x="261" y="62"/>
                    <a:pt x="261" y="62"/>
                  </a:cubicBezTo>
                  <a:cubicBezTo>
                    <a:pt x="261" y="25"/>
                    <a:pt x="248" y="0"/>
                    <a:pt x="19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10"/>
                    <a:pt x="0" y="210"/>
                    <a:pt x="0" y="2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  <p:sp>
          <p:nvSpPr>
            <p:cNvPr id="98" name="Freeform 97"/>
            <p:cNvSpPr>
              <a:spLocks/>
            </p:cNvSpPr>
            <p:nvPr/>
          </p:nvSpPr>
          <p:spPr bwMode="black">
            <a:xfrm>
              <a:off x="5184819" y="-1110653"/>
              <a:ext cx="247847" cy="209068"/>
            </a:xfrm>
            <a:custGeom>
              <a:avLst/>
              <a:gdLst>
                <a:gd name="T0" fmla="*/ 0 w 588"/>
                <a:gd name="T1" fmla="*/ 123 h 496"/>
                <a:gd name="T2" fmla="*/ 217 w 588"/>
                <a:gd name="T3" fmla="*/ 123 h 496"/>
                <a:gd name="T4" fmla="*/ 217 w 588"/>
                <a:gd name="T5" fmla="*/ 496 h 496"/>
                <a:gd name="T6" fmla="*/ 371 w 588"/>
                <a:gd name="T7" fmla="*/ 496 h 496"/>
                <a:gd name="T8" fmla="*/ 371 w 588"/>
                <a:gd name="T9" fmla="*/ 123 h 496"/>
                <a:gd name="T10" fmla="*/ 588 w 588"/>
                <a:gd name="T11" fmla="*/ 123 h 496"/>
                <a:gd name="T12" fmla="*/ 588 w 588"/>
                <a:gd name="T13" fmla="*/ 0 h 496"/>
                <a:gd name="T14" fmla="*/ 0 w 588"/>
                <a:gd name="T15" fmla="*/ 0 h 496"/>
                <a:gd name="T16" fmla="*/ 0 w 588"/>
                <a:gd name="T17" fmla="*/ 123 h 496"/>
                <a:gd name="T18" fmla="*/ 0 w 588"/>
                <a:gd name="T19" fmla="*/ 123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88" h="496">
                  <a:moveTo>
                    <a:pt x="0" y="123"/>
                  </a:moveTo>
                  <a:lnTo>
                    <a:pt x="217" y="123"/>
                  </a:lnTo>
                  <a:lnTo>
                    <a:pt x="217" y="496"/>
                  </a:lnTo>
                  <a:lnTo>
                    <a:pt x="371" y="496"/>
                  </a:lnTo>
                  <a:lnTo>
                    <a:pt x="371" y="123"/>
                  </a:lnTo>
                  <a:lnTo>
                    <a:pt x="588" y="123"/>
                  </a:lnTo>
                  <a:lnTo>
                    <a:pt x="588" y="0"/>
                  </a:lnTo>
                  <a:lnTo>
                    <a:pt x="0" y="0"/>
                  </a:lnTo>
                  <a:lnTo>
                    <a:pt x="0" y="123"/>
                  </a:lnTo>
                  <a:lnTo>
                    <a:pt x="0" y="12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  <p:sp>
          <p:nvSpPr>
            <p:cNvPr id="99" name="Freeform 98"/>
            <p:cNvSpPr>
              <a:spLocks noEditPoints="1"/>
            </p:cNvSpPr>
            <p:nvPr/>
          </p:nvSpPr>
          <p:spPr bwMode="black">
            <a:xfrm>
              <a:off x="5456692" y="-1112761"/>
              <a:ext cx="290419" cy="213283"/>
            </a:xfrm>
            <a:custGeom>
              <a:avLst/>
              <a:gdLst>
                <a:gd name="T0" fmla="*/ 0 w 292"/>
                <a:gd name="T1" fmla="*/ 138 h 214"/>
                <a:gd name="T2" fmla="*/ 94 w 292"/>
                <a:gd name="T3" fmla="*/ 214 h 214"/>
                <a:gd name="T4" fmla="*/ 198 w 292"/>
                <a:gd name="T5" fmla="*/ 214 h 214"/>
                <a:gd name="T6" fmla="*/ 292 w 292"/>
                <a:gd name="T7" fmla="*/ 138 h 214"/>
                <a:gd name="T8" fmla="*/ 292 w 292"/>
                <a:gd name="T9" fmla="*/ 76 h 214"/>
                <a:gd name="T10" fmla="*/ 198 w 292"/>
                <a:gd name="T11" fmla="*/ 0 h 214"/>
                <a:gd name="T12" fmla="*/ 94 w 292"/>
                <a:gd name="T13" fmla="*/ 0 h 214"/>
                <a:gd name="T14" fmla="*/ 0 w 292"/>
                <a:gd name="T15" fmla="*/ 76 h 214"/>
                <a:gd name="T16" fmla="*/ 0 w 292"/>
                <a:gd name="T17" fmla="*/ 138 h 214"/>
                <a:gd name="T18" fmla="*/ 67 w 292"/>
                <a:gd name="T19" fmla="*/ 96 h 214"/>
                <a:gd name="T20" fmla="*/ 108 w 292"/>
                <a:gd name="T21" fmla="*/ 54 h 214"/>
                <a:gd name="T22" fmla="*/ 184 w 292"/>
                <a:gd name="T23" fmla="*/ 54 h 214"/>
                <a:gd name="T24" fmla="*/ 225 w 292"/>
                <a:gd name="T25" fmla="*/ 96 h 214"/>
                <a:gd name="T26" fmla="*/ 225 w 292"/>
                <a:gd name="T27" fmla="*/ 118 h 214"/>
                <a:gd name="T28" fmla="*/ 188 w 292"/>
                <a:gd name="T29" fmla="*/ 160 h 214"/>
                <a:gd name="T30" fmla="*/ 104 w 292"/>
                <a:gd name="T31" fmla="*/ 160 h 214"/>
                <a:gd name="T32" fmla="*/ 67 w 292"/>
                <a:gd name="T33" fmla="*/ 118 h 214"/>
                <a:gd name="T34" fmla="*/ 67 w 292"/>
                <a:gd name="T35" fmla="*/ 96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92" h="214">
                  <a:moveTo>
                    <a:pt x="0" y="138"/>
                  </a:moveTo>
                  <a:cubicBezTo>
                    <a:pt x="0" y="200"/>
                    <a:pt x="35" y="214"/>
                    <a:pt x="94" y="214"/>
                  </a:cubicBezTo>
                  <a:cubicBezTo>
                    <a:pt x="198" y="214"/>
                    <a:pt x="198" y="214"/>
                    <a:pt x="198" y="214"/>
                  </a:cubicBezTo>
                  <a:cubicBezTo>
                    <a:pt x="257" y="214"/>
                    <a:pt x="292" y="200"/>
                    <a:pt x="292" y="138"/>
                  </a:cubicBezTo>
                  <a:cubicBezTo>
                    <a:pt x="292" y="76"/>
                    <a:pt x="292" y="76"/>
                    <a:pt x="292" y="76"/>
                  </a:cubicBezTo>
                  <a:cubicBezTo>
                    <a:pt x="292" y="14"/>
                    <a:pt x="257" y="0"/>
                    <a:pt x="198" y="0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35" y="0"/>
                    <a:pt x="0" y="14"/>
                    <a:pt x="0" y="76"/>
                  </a:cubicBezTo>
                  <a:cubicBezTo>
                    <a:pt x="0" y="138"/>
                    <a:pt x="0" y="138"/>
                    <a:pt x="0" y="138"/>
                  </a:cubicBezTo>
                  <a:close/>
                  <a:moveTo>
                    <a:pt x="67" y="96"/>
                  </a:moveTo>
                  <a:cubicBezTo>
                    <a:pt x="67" y="70"/>
                    <a:pt x="73" y="54"/>
                    <a:pt x="108" y="54"/>
                  </a:cubicBezTo>
                  <a:cubicBezTo>
                    <a:pt x="184" y="54"/>
                    <a:pt x="184" y="54"/>
                    <a:pt x="184" y="54"/>
                  </a:cubicBezTo>
                  <a:cubicBezTo>
                    <a:pt x="219" y="54"/>
                    <a:pt x="225" y="70"/>
                    <a:pt x="225" y="96"/>
                  </a:cubicBezTo>
                  <a:cubicBezTo>
                    <a:pt x="225" y="118"/>
                    <a:pt x="225" y="118"/>
                    <a:pt x="225" y="118"/>
                  </a:cubicBezTo>
                  <a:cubicBezTo>
                    <a:pt x="225" y="149"/>
                    <a:pt x="219" y="160"/>
                    <a:pt x="188" y="160"/>
                  </a:cubicBezTo>
                  <a:cubicBezTo>
                    <a:pt x="104" y="160"/>
                    <a:pt x="104" y="160"/>
                    <a:pt x="104" y="160"/>
                  </a:cubicBezTo>
                  <a:cubicBezTo>
                    <a:pt x="73" y="160"/>
                    <a:pt x="67" y="149"/>
                    <a:pt x="67" y="118"/>
                  </a:cubicBezTo>
                  <a:cubicBezTo>
                    <a:pt x="67" y="96"/>
                    <a:pt x="67" y="96"/>
                    <a:pt x="67" y="9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</p:grpSp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1" y="-1"/>
            <a:ext cx="12188824" cy="621982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18213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288" y="395288"/>
            <a:ext cx="11404600" cy="84931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Footnotes are 9pt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6379295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6914" y="395288"/>
            <a:ext cx="11149812" cy="849312"/>
          </a:xfrm>
        </p:spPr>
        <p:txBody>
          <a:bodyPr anchor="t" anchorCtr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526914" y="1296990"/>
            <a:ext cx="11149812" cy="4891087"/>
          </a:xfrm>
        </p:spPr>
        <p:txBody>
          <a:bodyPr/>
          <a:lstStyle>
            <a:lvl1pPr marL="228531" indent="-228531">
              <a:spcBef>
                <a:spcPts val="3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199">
                <a:solidFill>
                  <a:schemeClr val="tx1"/>
                </a:solidFill>
              </a:defRPr>
            </a:lvl1pPr>
            <a:lvl2pPr marL="517370" indent="-228531">
              <a:spcBef>
                <a:spcPts val="300"/>
              </a:spcBef>
              <a:spcAft>
                <a:spcPts val="600"/>
              </a:spcAft>
              <a:buClr>
                <a:schemeClr val="tx2">
                  <a:lumMod val="50000"/>
                </a:schemeClr>
              </a:buClr>
              <a:buFont typeface="Wingdings" panose="05000000000000000000" pitchFamily="2" charset="2"/>
              <a:buChar char="§"/>
              <a:defRPr sz="2199">
                <a:solidFill>
                  <a:schemeClr val="tx1"/>
                </a:solidFill>
              </a:defRPr>
            </a:lvl2pPr>
            <a:lvl3pPr marL="745901" indent="-169812">
              <a:spcBef>
                <a:spcPts val="300"/>
              </a:spcBef>
              <a:spcAft>
                <a:spcPts val="600"/>
              </a:spcAft>
              <a:buClr>
                <a:schemeClr val="tx2">
                  <a:lumMod val="50000"/>
                </a:schemeClr>
              </a:buClr>
              <a:buFont typeface="Arial" panose="020B0604020202020204" pitchFamily="34" charset="0"/>
              <a:buChar char="»"/>
              <a:defRPr sz="1999">
                <a:solidFill>
                  <a:schemeClr val="tx1"/>
                </a:solidFill>
              </a:defRPr>
            </a:lvl3pPr>
            <a:lvl4pPr marL="1314056" indent="-231705">
              <a:spcBef>
                <a:spcPts val="300"/>
              </a:spcBef>
              <a:spcAft>
                <a:spcPts val="600"/>
              </a:spcAft>
              <a:buClr>
                <a:schemeClr val="tx2">
                  <a:lumMod val="50000"/>
                </a:schemeClr>
              </a:buClr>
              <a:defRPr sz="1799">
                <a:solidFill>
                  <a:schemeClr val="tx1"/>
                </a:solidFill>
              </a:defRPr>
            </a:lvl4pPr>
            <a:lvl5pPr marL="1596546" indent="-220597">
              <a:spcBef>
                <a:spcPts val="300"/>
              </a:spcBef>
              <a:spcAft>
                <a:spcPts val="600"/>
              </a:spcAft>
              <a:buClr>
                <a:schemeClr val="tx2">
                  <a:lumMod val="50000"/>
                </a:schemeClr>
              </a:buClr>
              <a:defRPr sz="1799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Footnotes are 8pt</a:t>
            </a:r>
          </a:p>
        </p:txBody>
      </p:sp>
    </p:spTree>
    <p:extLst>
      <p:ext uri="{BB962C8B-B14F-4D97-AF65-F5344CB8AC3E}">
        <p14:creationId xmlns:p14="http://schemas.microsoft.com/office/powerpoint/2010/main" val="98144227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6914" y="395288"/>
            <a:ext cx="11149812" cy="84931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26915" y="1296990"/>
            <a:ext cx="5545555" cy="4891087"/>
          </a:xfrm>
        </p:spPr>
        <p:txBody>
          <a:bodyPr>
            <a:normAutofit/>
          </a:bodyPr>
          <a:lstStyle>
            <a:lvl1pPr marL="228531" indent="-228531">
              <a:spcBef>
                <a:spcPts val="4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199">
                <a:solidFill>
                  <a:schemeClr val="tx1"/>
                </a:solidFill>
              </a:defRPr>
            </a:lvl1pPr>
            <a:lvl2pPr marL="517370" indent="-228531">
              <a:spcBef>
                <a:spcPts val="300"/>
              </a:spcBef>
              <a:spcAft>
                <a:spcPts val="600"/>
              </a:spcAft>
              <a:buClr>
                <a:schemeClr val="tx2">
                  <a:lumMod val="50000"/>
                </a:schemeClr>
              </a:buClr>
              <a:defRPr sz="2199">
                <a:solidFill>
                  <a:schemeClr val="tx1"/>
                </a:solidFill>
              </a:defRPr>
            </a:lvl2pPr>
            <a:lvl3pPr marL="745901" indent="-169812">
              <a:spcBef>
                <a:spcPts val="300"/>
              </a:spcBef>
              <a:spcAft>
                <a:spcPts val="600"/>
              </a:spcAft>
              <a:buClr>
                <a:schemeClr val="tx2">
                  <a:lumMod val="50000"/>
                </a:schemeClr>
              </a:buClr>
              <a:buFont typeface="Arial" panose="020B0604020202020204" pitchFamily="34" charset="0"/>
              <a:buChar char="»"/>
              <a:defRPr sz="1999">
                <a:solidFill>
                  <a:schemeClr val="tx1"/>
                </a:solidFill>
              </a:defRPr>
            </a:lvl3pPr>
            <a:lvl4pPr marL="1314056" indent="-231705">
              <a:spcBef>
                <a:spcPts val="300"/>
              </a:spcBef>
              <a:spcAft>
                <a:spcPts val="600"/>
              </a:spcAft>
              <a:buClr>
                <a:schemeClr val="tx2">
                  <a:lumMod val="50000"/>
                </a:schemeClr>
              </a:buClr>
              <a:defRPr sz="1799">
                <a:solidFill>
                  <a:schemeClr val="tx1"/>
                </a:solidFill>
              </a:defRPr>
            </a:lvl4pPr>
            <a:lvl5pPr marL="1599720" indent="-223771">
              <a:spcBef>
                <a:spcPts val="300"/>
              </a:spcBef>
              <a:spcAft>
                <a:spcPts val="600"/>
              </a:spcAft>
              <a:buClr>
                <a:schemeClr val="tx2">
                  <a:lumMod val="50000"/>
                </a:schemeClr>
              </a:buClr>
              <a:defRPr sz="1799">
                <a:solidFill>
                  <a:schemeClr val="tx1"/>
                </a:solidFill>
              </a:defRPr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36735" y="1296990"/>
            <a:ext cx="5546339" cy="4891087"/>
          </a:xfrm>
        </p:spPr>
        <p:txBody>
          <a:bodyPr>
            <a:normAutofit/>
          </a:bodyPr>
          <a:lstStyle>
            <a:lvl1pPr marL="228531" indent="-228531">
              <a:spcBef>
                <a:spcPts val="4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199">
                <a:solidFill>
                  <a:schemeClr val="tx1"/>
                </a:solidFill>
              </a:defRPr>
            </a:lvl1pPr>
            <a:lvl2pPr marL="517370" indent="-228531">
              <a:spcBef>
                <a:spcPts val="300"/>
              </a:spcBef>
              <a:spcAft>
                <a:spcPts val="600"/>
              </a:spcAft>
              <a:buClr>
                <a:schemeClr val="tx2">
                  <a:lumMod val="50000"/>
                </a:schemeClr>
              </a:buClr>
              <a:defRPr sz="2199">
                <a:solidFill>
                  <a:schemeClr val="tx1"/>
                </a:solidFill>
              </a:defRPr>
            </a:lvl2pPr>
            <a:lvl3pPr marL="914126" indent="-228531">
              <a:spcBef>
                <a:spcPts val="300"/>
              </a:spcBef>
              <a:spcAft>
                <a:spcPts val="600"/>
              </a:spcAft>
              <a:buClr>
                <a:schemeClr val="tx2">
                  <a:lumMod val="50000"/>
                </a:schemeClr>
              </a:buClr>
              <a:buFont typeface="Arial" panose="020B0604020202020204" pitchFamily="34" charset="0"/>
              <a:buChar char="»"/>
              <a:defRPr sz="1999">
                <a:solidFill>
                  <a:schemeClr val="tx1"/>
                </a:solidFill>
              </a:defRPr>
            </a:lvl3pPr>
            <a:lvl4pPr marL="1544175" indent="-230119">
              <a:spcBef>
                <a:spcPts val="300"/>
              </a:spcBef>
              <a:spcAft>
                <a:spcPts val="600"/>
              </a:spcAft>
              <a:buClr>
                <a:schemeClr val="tx2">
                  <a:lumMod val="50000"/>
                </a:schemeClr>
              </a:buClr>
              <a:defRPr sz="1799">
                <a:solidFill>
                  <a:schemeClr val="tx1"/>
                </a:solidFill>
              </a:defRPr>
            </a:lvl4pPr>
            <a:lvl5pPr marL="1888558" indent="-228531">
              <a:spcBef>
                <a:spcPts val="300"/>
              </a:spcBef>
              <a:spcAft>
                <a:spcPts val="600"/>
              </a:spcAft>
              <a:buClr>
                <a:schemeClr val="tx2">
                  <a:lumMod val="50000"/>
                </a:schemeClr>
              </a:buClr>
              <a:defRPr sz="1799">
                <a:solidFill>
                  <a:schemeClr val="tx1"/>
                </a:solidFill>
              </a:defRPr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Footnotes are 8pt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768709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6914" y="395288"/>
            <a:ext cx="11149812" cy="44095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Footnotes are 8pt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2495217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Footnotes are 8pt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121748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id Syst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523632" y="255584"/>
            <a:ext cx="11159442" cy="6072258"/>
            <a:chOff x="392826" y="265650"/>
            <a:chExt cx="8371762" cy="5634911"/>
          </a:xfrm>
          <a:solidFill>
            <a:schemeClr val="bg2"/>
          </a:solidFill>
        </p:grpSpPr>
        <p:sp>
          <p:nvSpPr>
            <p:cNvPr id="7" name="Rectangle 6"/>
            <p:cNvSpPr/>
            <p:nvPr userDrawn="1"/>
          </p:nvSpPr>
          <p:spPr>
            <a:xfrm>
              <a:off x="393172" y="5272220"/>
              <a:ext cx="278120" cy="628340"/>
            </a:xfrm>
            <a:prstGeom prst="rect">
              <a:avLst/>
            </a:prstGeom>
            <a:grpFill/>
          </p:spPr>
          <p:txBody>
            <a:bodyPr lIns="182880" tIns="182880" rIns="182880" bIns="182880" rtlCol="0" anchor="ctr">
              <a:spAutoFit/>
            </a:bodyPr>
            <a:lstStyle/>
            <a:p>
              <a:pPr algn="ctr"/>
              <a:endParaRPr lang="en-US" sz="1999" dirty="0">
                <a:solidFill>
                  <a:schemeClr val="bg1"/>
                </a:solidFill>
              </a:endParaRPr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716889" y="5272221"/>
              <a:ext cx="278120" cy="628340"/>
            </a:xfrm>
            <a:prstGeom prst="rect">
              <a:avLst/>
            </a:prstGeom>
            <a:grpFill/>
          </p:spPr>
          <p:txBody>
            <a:bodyPr lIns="182880" tIns="182880" rIns="182880" bIns="182880" rtlCol="0" anchor="ctr">
              <a:spAutoFit/>
            </a:bodyPr>
            <a:lstStyle/>
            <a:p>
              <a:pPr algn="ctr"/>
              <a:endParaRPr lang="en-US" sz="1999" dirty="0">
                <a:solidFill>
                  <a:schemeClr val="bg1"/>
                </a:solidFill>
              </a:endParaRPr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1040604" y="5272221"/>
              <a:ext cx="278120" cy="628340"/>
            </a:xfrm>
            <a:prstGeom prst="rect">
              <a:avLst/>
            </a:prstGeom>
            <a:grpFill/>
          </p:spPr>
          <p:txBody>
            <a:bodyPr lIns="182880" tIns="182880" rIns="182880" bIns="182880" rtlCol="0" anchor="ctr">
              <a:spAutoFit/>
            </a:bodyPr>
            <a:lstStyle/>
            <a:p>
              <a:pPr algn="ctr"/>
              <a:endParaRPr lang="en-US" sz="1999" dirty="0">
                <a:solidFill>
                  <a:schemeClr val="bg1"/>
                </a:solidFill>
              </a:endParaRPr>
            </a:p>
          </p:txBody>
        </p:sp>
        <p:sp>
          <p:nvSpPr>
            <p:cNvPr id="10" name="Rectangle 9"/>
            <p:cNvSpPr/>
            <p:nvPr userDrawn="1"/>
          </p:nvSpPr>
          <p:spPr>
            <a:xfrm>
              <a:off x="1364320" y="5272221"/>
              <a:ext cx="278120" cy="628340"/>
            </a:xfrm>
            <a:prstGeom prst="rect">
              <a:avLst/>
            </a:prstGeom>
            <a:grpFill/>
          </p:spPr>
          <p:txBody>
            <a:bodyPr lIns="182880" tIns="182880" rIns="182880" bIns="182880" rtlCol="0" anchor="ctr">
              <a:spAutoFit/>
            </a:bodyPr>
            <a:lstStyle/>
            <a:p>
              <a:pPr algn="ctr"/>
              <a:endParaRPr lang="en-US" sz="1999" dirty="0">
                <a:solidFill>
                  <a:schemeClr val="bg1"/>
                </a:solidFill>
              </a:endParaRPr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1688036" y="5272221"/>
              <a:ext cx="278120" cy="628340"/>
            </a:xfrm>
            <a:prstGeom prst="rect">
              <a:avLst/>
            </a:prstGeom>
            <a:grpFill/>
          </p:spPr>
          <p:txBody>
            <a:bodyPr lIns="182880" tIns="182880" rIns="182880" bIns="182880" rtlCol="0" anchor="ctr">
              <a:spAutoFit/>
            </a:bodyPr>
            <a:lstStyle/>
            <a:p>
              <a:pPr algn="ctr"/>
              <a:endParaRPr lang="en-US" sz="1999" dirty="0">
                <a:solidFill>
                  <a:schemeClr val="bg1"/>
                </a:solidFill>
              </a:endParaRPr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2011752" y="5272221"/>
              <a:ext cx="278120" cy="628340"/>
            </a:xfrm>
            <a:prstGeom prst="rect">
              <a:avLst/>
            </a:prstGeom>
            <a:grpFill/>
          </p:spPr>
          <p:txBody>
            <a:bodyPr lIns="182880" tIns="182880" rIns="182880" bIns="182880" rtlCol="0" anchor="ctr">
              <a:spAutoFit/>
            </a:bodyPr>
            <a:lstStyle/>
            <a:p>
              <a:pPr algn="ctr"/>
              <a:endParaRPr lang="en-US" sz="1999" dirty="0">
                <a:solidFill>
                  <a:schemeClr val="bg1"/>
                </a:solidFill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2335468" y="5272221"/>
              <a:ext cx="278120" cy="628340"/>
            </a:xfrm>
            <a:prstGeom prst="rect">
              <a:avLst/>
            </a:prstGeom>
            <a:grpFill/>
          </p:spPr>
          <p:txBody>
            <a:bodyPr lIns="182880" tIns="182880" rIns="182880" bIns="182880" rtlCol="0" anchor="ctr">
              <a:spAutoFit/>
            </a:bodyPr>
            <a:lstStyle/>
            <a:p>
              <a:pPr algn="ctr"/>
              <a:endParaRPr lang="en-US" sz="1999" dirty="0">
                <a:solidFill>
                  <a:schemeClr val="bg1"/>
                </a:solidFill>
              </a:endParaRPr>
            </a:p>
          </p:txBody>
        </p:sp>
        <p:sp>
          <p:nvSpPr>
            <p:cNvPr id="14" name="Rectangle 13"/>
            <p:cNvSpPr/>
            <p:nvPr userDrawn="1"/>
          </p:nvSpPr>
          <p:spPr>
            <a:xfrm>
              <a:off x="2659184" y="5272221"/>
              <a:ext cx="278120" cy="628340"/>
            </a:xfrm>
            <a:prstGeom prst="rect">
              <a:avLst/>
            </a:prstGeom>
            <a:grpFill/>
          </p:spPr>
          <p:txBody>
            <a:bodyPr lIns="182880" tIns="182880" rIns="182880" bIns="182880" rtlCol="0" anchor="ctr">
              <a:spAutoFit/>
            </a:bodyPr>
            <a:lstStyle/>
            <a:p>
              <a:pPr algn="ctr"/>
              <a:endParaRPr lang="en-US" sz="1999" dirty="0">
                <a:solidFill>
                  <a:schemeClr val="bg1"/>
                </a:solidFill>
              </a:endParaRPr>
            </a:p>
          </p:txBody>
        </p:sp>
        <p:sp>
          <p:nvSpPr>
            <p:cNvPr id="15" name="Rectangle 14"/>
            <p:cNvSpPr/>
            <p:nvPr userDrawn="1"/>
          </p:nvSpPr>
          <p:spPr>
            <a:xfrm>
              <a:off x="2982899" y="5272221"/>
              <a:ext cx="278120" cy="628340"/>
            </a:xfrm>
            <a:prstGeom prst="rect">
              <a:avLst/>
            </a:prstGeom>
            <a:grpFill/>
          </p:spPr>
          <p:txBody>
            <a:bodyPr lIns="182880" tIns="182880" rIns="182880" bIns="182880" rtlCol="0" anchor="ctr">
              <a:spAutoFit/>
            </a:bodyPr>
            <a:lstStyle/>
            <a:p>
              <a:pPr algn="ctr"/>
              <a:endParaRPr lang="en-US" sz="1999" dirty="0">
                <a:solidFill>
                  <a:schemeClr val="bg1"/>
                </a:solidFill>
              </a:endParaRPr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3306615" y="5272221"/>
              <a:ext cx="278120" cy="628340"/>
            </a:xfrm>
            <a:prstGeom prst="rect">
              <a:avLst/>
            </a:prstGeom>
            <a:grpFill/>
          </p:spPr>
          <p:txBody>
            <a:bodyPr lIns="182880" tIns="182880" rIns="182880" bIns="182880" rtlCol="0" anchor="ctr">
              <a:spAutoFit/>
            </a:bodyPr>
            <a:lstStyle/>
            <a:p>
              <a:pPr algn="ctr"/>
              <a:endParaRPr lang="en-US" sz="1999" dirty="0">
                <a:solidFill>
                  <a:schemeClr val="bg1"/>
                </a:solidFill>
              </a:endParaRP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3630332" y="5272221"/>
              <a:ext cx="278120" cy="628340"/>
            </a:xfrm>
            <a:prstGeom prst="rect">
              <a:avLst/>
            </a:prstGeom>
            <a:grpFill/>
          </p:spPr>
          <p:txBody>
            <a:bodyPr lIns="182880" tIns="182880" rIns="182880" bIns="182880" rtlCol="0" anchor="ctr">
              <a:spAutoFit/>
            </a:bodyPr>
            <a:lstStyle/>
            <a:p>
              <a:pPr algn="ctr"/>
              <a:endParaRPr lang="en-US" sz="1999" dirty="0">
                <a:solidFill>
                  <a:schemeClr val="bg1"/>
                </a:solidFill>
              </a:endParaRPr>
            </a:p>
          </p:txBody>
        </p:sp>
        <p:sp>
          <p:nvSpPr>
            <p:cNvPr id="18" name="Rectangle 17"/>
            <p:cNvSpPr/>
            <p:nvPr userDrawn="1"/>
          </p:nvSpPr>
          <p:spPr>
            <a:xfrm>
              <a:off x="3954047" y="5272221"/>
              <a:ext cx="278120" cy="628340"/>
            </a:xfrm>
            <a:prstGeom prst="rect">
              <a:avLst/>
            </a:prstGeom>
            <a:grpFill/>
          </p:spPr>
          <p:txBody>
            <a:bodyPr lIns="182880" tIns="182880" rIns="182880" bIns="182880" rtlCol="0" anchor="ctr">
              <a:spAutoFit/>
            </a:bodyPr>
            <a:lstStyle/>
            <a:p>
              <a:pPr algn="ctr"/>
              <a:endParaRPr lang="en-US" sz="1999" dirty="0">
                <a:solidFill>
                  <a:schemeClr val="bg1"/>
                </a:solidFill>
              </a:endParaRPr>
            </a:p>
          </p:txBody>
        </p:sp>
        <p:sp>
          <p:nvSpPr>
            <p:cNvPr id="19" name="Rectangle 18"/>
            <p:cNvSpPr/>
            <p:nvPr userDrawn="1"/>
          </p:nvSpPr>
          <p:spPr>
            <a:xfrm>
              <a:off x="4925198" y="5272221"/>
              <a:ext cx="278120" cy="628340"/>
            </a:xfrm>
            <a:prstGeom prst="rect">
              <a:avLst/>
            </a:prstGeom>
            <a:grpFill/>
          </p:spPr>
          <p:txBody>
            <a:bodyPr lIns="182880" tIns="182880" rIns="182880" bIns="182880" rtlCol="0" anchor="ctr">
              <a:spAutoFit/>
            </a:bodyPr>
            <a:lstStyle/>
            <a:p>
              <a:pPr algn="ctr"/>
              <a:endParaRPr lang="en-US" sz="1999" dirty="0">
                <a:solidFill>
                  <a:schemeClr val="bg1"/>
                </a:solidFill>
              </a:endParaRPr>
            </a:p>
          </p:txBody>
        </p:sp>
        <p:sp>
          <p:nvSpPr>
            <p:cNvPr id="20" name="Rectangle 19"/>
            <p:cNvSpPr/>
            <p:nvPr userDrawn="1"/>
          </p:nvSpPr>
          <p:spPr>
            <a:xfrm>
              <a:off x="5248913" y="5272221"/>
              <a:ext cx="278120" cy="628340"/>
            </a:xfrm>
            <a:prstGeom prst="rect">
              <a:avLst/>
            </a:prstGeom>
            <a:grpFill/>
          </p:spPr>
          <p:txBody>
            <a:bodyPr lIns="182880" tIns="182880" rIns="182880" bIns="182880" rtlCol="0" anchor="ctr">
              <a:spAutoFit/>
            </a:bodyPr>
            <a:lstStyle/>
            <a:p>
              <a:pPr algn="ctr"/>
              <a:endParaRPr lang="en-US" sz="1999" dirty="0">
                <a:solidFill>
                  <a:schemeClr val="bg1"/>
                </a:solidFill>
              </a:endParaRPr>
            </a:p>
          </p:txBody>
        </p:sp>
        <p:sp>
          <p:nvSpPr>
            <p:cNvPr id="21" name="Rectangle 20"/>
            <p:cNvSpPr/>
            <p:nvPr userDrawn="1"/>
          </p:nvSpPr>
          <p:spPr>
            <a:xfrm>
              <a:off x="5572631" y="5272221"/>
              <a:ext cx="278120" cy="628340"/>
            </a:xfrm>
            <a:prstGeom prst="rect">
              <a:avLst/>
            </a:prstGeom>
            <a:grpFill/>
          </p:spPr>
          <p:txBody>
            <a:bodyPr lIns="182880" tIns="182880" rIns="182880" bIns="182880" rtlCol="0" anchor="ctr">
              <a:spAutoFit/>
            </a:bodyPr>
            <a:lstStyle/>
            <a:p>
              <a:pPr algn="ctr"/>
              <a:endParaRPr lang="en-US" sz="1999" dirty="0">
                <a:solidFill>
                  <a:schemeClr val="bg1"/>
                </a:solidFill>
              </a:endParaRPr>
            </a:p>
          </p:txBody>
        </p:sp>
        <p:sp>
          <p:nvSpPr>
            <p:cNvPr id="22" name="Rectangle 21"/>
            <p:cNvSpPr/>
            <p:nvPr userDrawn="1"/>
          </p:nvSpPr>
          <p:spPr>
            <a:xfrm>
              <a:off x="5896347" y="5272221"/>
              <a:ext cx="278120" cy="628340"/>
            </a:xfrm>
            <a:prstGeom prst="rect">
              <a:avLst/>
            </a:prstGeom>
            <a:grpFill/>
          </p:spPr>
          <p:txBody>
            <a:bodyPr lIns="182880" tIns="182880" rIns="182880" bIns="182880" rtlCol="0" anchor="ctr">
              <a:spAutoFit/>
            </a:bodyPr>
            <a:lstStyle/>
            <a:p>
              <a:pPr algn="ctr"/>
              <a:endParaRPr lang="en-US" sz="1999" dirty="0">
                <a:solidFill>
                  <a:schemeClr val="bg1"/>
                </a:solidFill>
              </a:endParaRPr>
            </a:p>
          </p:txBody>
        </p:sp>
        <p:sp>
          <p:nvSpPr>
            <p:cNvPr id="23" name="Rectangle 22"/>
            <p:cNvSpPr/>
            <p:nvPr userDrawn="1"/>
          </p:nvSpPr>
          <p:spPr>
            <a:xfrm>
              <a:off x="6220063" y="5272221"/>
              <a:ext cx="278120" cy="628340"/>
            </a:xfrm>
            <a:prstGeom prst="rect">
              <a:avLst/>
            </a:prstGeom>
            <a:grpFill/>
          </p:spPr>
          <p:txBody>
            <a:bodyPr lIns="182880" tIns="182880" rIns="182880" bIns="182880" rtlCol="0" anchor="ctr">
              <a:spAutoFit/>
            </a:bodyPr>
            <a:lstStyle/>
            <a:p>
              <a:pPr algn="ctr"/>
              <a:endParaRPr lang="en-US" sz="1999" dirty="0">
                <a:solidFill>
                  <a:schemeClr val="bg1"/>
                </a:solidFill>
              </a:endParaRPr>
            </a:p>
          </p:txBody>
        </p:sp>
        <p:sp>
          <p:nvSpPr>
            <p:cNvPr id="24" name="Rectangle 23"/>
            <p:cNvSpPr/>
            <p:nvPr userDrawn="1"/>
          </p:nvSpPr>
          <p:spPr>
            <a:xfrm>
              <a:off x="6543781" y="5272221"/>
              <a:ext cx="278120" cy="628340"/>
            </a:xfrm>
            <a:prstGeom prst="rect">
              <a:avLst/>
            </a:prstGeom>
            <a:grpFill/>
          </p:spPr>
          <p:txBody>
            <a:bodyPr lIns="182880" tIns="182880" rIns="182880" bIns="182880" rtlCol="0" anchor="ctr">
              <a:spAutoFit/>
            </a:bodyPr>
            <a:lstStyle/>
            <a:p>
              <a:pPr algn="ctr"/>
              <a:endParaRPr lang="en-US" sz="1999" dirty="0">
                <a:solidFill>
                  <a:schemeClr val="bg1"/>
                </a:solidFill>
              </a:endParaRPr>
            </a:p>
          </p:txBody>
        </p:sp>
        <p:sp>
          <p:nvSpPr>
            <p:cNvPr id="25" name="Rectangle 24"/>
            <p:cNvSpPr/>
            <p:nvPr userDrawn="1"/>
          </p:nvSpPr>
          <p:spPr>
            <a:xfrm>
              <a:off x="6867496" y="5272221"/>
              <a:ext cx="278120" cy="628340"/>
            </a:xfrm>
            <a:prstGeom prst="rect">
              <a:avLst/>
            </a:prstGeom>
            <a:grpFill/>
          </p:spPr>
          <p:txBody>
            <a:bodyPr lIns="182880" tIns="182880" rIns="182880" bIns="182880" rtlCol="0" anchor="ctr">
              <a:spAutoFit/>
            </a:bodyPr>
            <a:lstStyle/>
            <a:p>
              <a:pPr algn="ctr"/>
              <a:endParaRPr lang="en-US" sz="1999" dirty="0">
                <a:solidFill>
                  <a:schemeClr val="bg1"/>
                </a:solidFill>
              </a:endParaRPr>
            </a:p>
          </p:txBody>
        </p:sp>
        <p:sp>
          <p:nvSpPr>
            <p:cNvPr id="26" name="Rectangle 25"/>
            <p:cNvSpPr/>
            <p:nvPr userDrawn="1"/>
          </p:nvSpPr>
          <p:spPr>
            <a:xfrm>
              <a:off x="7191214" y="5272221"/>
              <a:ext cx="278120" cy="628340"/>
            </a:xfrm>
            <a:prstGeom prst="rect">
              <a:avLst/>
            </a:prstGeom>
            <a:grpFill/>
          </p:spPr>
          <p:txBody>
            <a:bodyPr lIns="182880" tIns="182880" rIns="182880" bIns="182880" rtlCol="0" anchor="ctr">
              <a:spAutoFit/>
            </a:bodyPr>
            <a:lstStyle/>
            <a:p>
              <a:pPr algn="ctr"/>
              <a:endParaRPr lang="en-US" sz="1999" dirty="0">
                <a:solidFill>
                  <a:schemeClr val="bg1"/>
                </a:solidFill>
              </a:endParaRPr>
            </a:p>
          </p:txBody>
        </p:sp>
        <p:sp>
          <p:nvSpPr>
            <p:cNvPr id="27" name="Rectangle 26"/>
            <p:cNvSpPr/>
            <p:nvPr userDrawn="1"/>
          </p:nvSpPr>
          <p:spPr>
            <a:xfrm>
              <a:off x="7514931" y="5272221"/>
              <a:ext cx="278120" cy="628340"/>
            </a:xfrm>
            <a:prstGeom prst="rect">
              <a:avLst/>
            </a:prstGeom>
            <a:grpFill/>
          </p:spPr>
          <p:txBody>
            <a:bodyPr lIns="182880" tIns="182880" rIns="182880" bIns="182880" rtlCol="0" anchor="ctr">
              <a:spAutoFit/>
            </a:bodyPr>
            <a:lstStyle/>
            <a:p>
              <a:pPr algn="ctr"/>
              <a:endParaRPr lang="en-US" sz="1999" dirty="0">
                <a:solidFill>
                  <a:schemeClr val="bg1"/>
                </a:solidFill>
              </a:endParaRPr>
            </a:p>
          </p:txBody>
        </p:sp>
        <p:sp>
          <p:nvSpPr>
            <p:cNvPr id="28" name="Rectangle 27"/>
            <p:cNvSpPr/>
            <p:nvPr userDrawn="1"/>
          </p:nvSpPr>
          <p:spPr>
            <a:xfrm>
              <a:off x="392826" y="4855007"/>
              <a:ext cx="278120" cy="628340"/>
            </a:xfrm>
            <a:prstGeom prst="rect">
              <a:avLst/>
            </a:prstGeom>
            <a:grpFill/>
          </p:spPr>
          <p:txBody>
            <a:bodyPr lIns="182880" tIns="182880" rIns="182880" bIns="182880" rtlCol="0" anchor="ctr">
              <a:spAutoFit/>
            </a:bodyPr>
            <a:lstStyle/>
            <a:p>
              <a:pPr algn="ctr"/>
              <a:endParaRPr lang="en-US" sz="1999" dirty="0">
                <a:solidFill>
                  <a:schemeClr val="bg1"/>
                </a:solidFill>
              </a:endParaRPr>
            </a:p>
          </p:txBody>
        </p:sp>
        <p:sp>
          <p:nvSpPr>
            <p:cNvPr id="29" name="Rectangle 28"/>
            <p:cNvSpPr/>
            <p:nvPr userDrawn="1"/>
          </p:nvSpPr>
          <p:spPr>
            <a:xfrm>
              <a:off x="716543" y="4855007"/>
              <a:ext cx="278120" cy="628340"/>
            </a:xfrm>
            <a:prstGeom prst="rect">
              <a:avLst/>
            </a:prstGeom>
            <a:grpFill/>
          </p:spPr>
          <p:txBody>
            <a:bodyPr lIns="182880" tIns="182880" rIns="182880" bIns="182880" rtlCol="0" anchor="ctr">
              <a:spAutoFit/>
            </a:bodyPr>
            <a:lstStyle/>
            <a:p>
              <a:pPr algn="ctr"/>
              <a:endParaRPr lang="en-US" sz="1999" dirty="0">
                <a:solidFill>
                  <a:schemeClr val="bg1"/>
                </a:solidFill>
              </a:endParaRPr>
            </a:p>
          </p:txBody>
        </p:sp>
        <p:sp>
          <p:nvSpPr>
            <p:cNvPr id="30" name="Rectangle 29"/>
            <p:cNvSpPr/>
            <p:nvPr userDrawn="1"/>
          </p:nvSpPr>
          <p:spPr>
            <a:xfrm>
              <a:off x="1040258" y="4855007"/>
              <a:ext cx="278120" cy="628340"/>
            </a:xfrm>
            <a:prstGeom prst="rect">
              <a:avLst/>
            </a:prstGeom>
            <a:grpFill/>
          </p:spPr>
          <p:txBody>
            <a:bodyPr lIns="182880" tIns="182880" rIns="182880" bIns="182880" rtlCol="0" anchor="ctr">
              <a:spAutoFit/>
            </a:bodyPr>
            <a:lstStyle/>
            <a:p>
              <a:pPr algn="ctr"/>
              <a:endParaRPr lang="en-US" sz="1999" dirty="0">
                <a:solidFill>
                  <a:schemeClr val="bg1"/>
                </a:solidFill>
              </a:endParaRPr>
            </a:p>
          </p:txBody>
        </p:sp>
        <p:sp>
          <p:nvSpPr>
            <p:cNvPr id="31" name="Rectangle 30"/>
            <p:cNvSpPr/>
            <p:nvPr userDrawn="1"/>
          </p:nvSpPr>
          <p:spPr>
            <a:xfrm>
              <a:off x="1363974" y="4855007"/>
              <a:ext cx="278120" cy="628340"/>
            </a:xfrm>
            <a:prstGeom prst="rect">
              <a:avLst/>
            </a:prstGeom>
            <a:grpFill/>
          </p:spPr>
          <p:txBody>
            <a:bodyPr lIns="182880" tIns="182880" rIns="182880" bIns="182880" rtlCol="0" anchor="ctr">
              <a:spAutoFit/>
            </a:bodyPr>
            <a:lstStyle/>
            <a:p>
              <a:pPr algn="ctr"/>
              <a:endParaRPr lang="en-US" sz="1999" dirty="0">
                <a:solidFill>
                  <a:schemeClr val="bg1"/>
                </a:solidFill>
              </a:endParaRPr>
            </a:p>
          </p:txBody>
        </p:sp>
        <p:sp>
          <p:nvSpPr>
            <p:cNvPr id="32" name="Rectangle 31"/>
            <p:cNvSpPr/>
            <p:nvPr userDrawn="1"/>
          </p:nvSpPr>
          <p:spPr>
            <a:xfrm>
              <a:off x="1687690" y="4855007"/>
              <a:ext cx="278120" cy="628340"/>
            </a:xfrm>
            <a:prstGeom prst="rect">
              <a:avLst/>
            </a:prstGeom>
            <a:grpFill/>
          </p:spPr>
          <p:txBody>
            <a:bodyPr lIns="182880" tIns="182880" rIns="182880" bIns="182880" rtlCol="0" anchor="ctr">
              <a:spAutoFit/>
            </a:bodyPr>
            <a:lstStyle/>
            <a:p>
              <a:pPr algn="ctr"/>
              <a:endParaRPr lang="en-US" sz="1999" dirty="0">
                <a:solidFill>
                  <a:schemeClr val="bg1"/>
                </a:solidFill>
              </a:endParaRPr>
            </a:p>
          </p:txBody>
        </p:sp>
        <p:sp>
          <p:nvSpPr>
            <p:cNvPr id="33" name="Rectangle 32"/>
            <p:cNvSpPr/>
            <p:nvPr userDrawn="1"/>
          </p:nvSpPr>
          <p:spPr>
            <a:xfrm>
              <a:off x="2011406" y="4855007"/>
              <a:ext cx="278120" cy="628340"/>
            </a:xfrm>
            <a:prstGeom prst="rect">
              <a:avLst/>
            </a:prstGeom>
            <a:grpFill/>
          </p:spPr>
          <p:txBody>
            <a:bodyPr lIns="182880" tIns="182880" rIns="182880" bIns="182880" rtlCol="0" anchor="ctr">
              <a:spAutoFit/>
            </a:bodyPr>
            <a:lstStyle/>
            <a:p>
              <a:pPr algn="ctr"/>
              <a:endParaRPr lang="en-US" sz="1999" dirty="0">
                <a:solidFill>
                  <a:schemeClr val="bg1"/>
                </a:solidFill>
              </a:endParaRPr>
            </a:p>
          </p:txBody>
        </p:sp>
        <p:sp>
          <p:nvSpPr>
            <p:cNvPr id="34" name="Rectangle 33"/>
            <p:cNvSpPr/>
            <p:nvPr userDrawn="1"/>
          </p:nvSpPr>
          <p:spPr>
            <a:xfrm>
              <a:off x="2335122" y="4855007"/>
              <a:ext cx="278120" cy="628340"/>
            </a:xfrm>
            <a:prstGeom prst="rect">
              <a:avLst/>
            </a:prstGeom>
            <a:grpFill/>
          </p:spPr>
          <p:txBody>
            <a:bodyPr lIns="182880" tIns="182880" rIns="182880" bIns="182880" rtlCol="0" anchor="ctr">
              <a:spAutoFit/>
            </a:bodyPr>
            <a:lstStyle/>
            <a:p>
              <a:pPr algn="ctr"/>
              <a:endParaRPr lang="en-US" sz="1999" dirty="0">
                <a:solidFill>
                  <a:schemeClr val="bg1"/>
                </a:solidFill>
              </a:endParaRPr>
            </a:p>
          </p:txBody>
        </p:sp>
        <p:sp>
          <p:nvSpPr>
            <p:cNvPr id="35" name="Rectangle 34"/>
            <p:cNvSpPr/>
            <p:nvPr userDrawn="1"/>
          </p:nvSpPr>
          <p:spPr>
            <a:xfrm>
              <a:off x="2658838" y="4855007"/>
              <a:ext cx="278120" cy="628340"/>
            </a:xfrm>
            <a:prstGeom prst="rect">
              <a:avLst/>
            </a:prstGeom>
            <a:grpFill/>
          </p:spPr>
          <p:txBody>
            <a:bodyPr lIns="182880" tIns="182880" rIns="182880" bIns="182880" rtlCol="0" anchor="ctr">
              <a:spAutoFit/>
            </a:bodyPr>
            <a:lstStyle/>
            <a:p>
              <a:pPr algn="ctr"/>
              <a:endParaRPr lang="en-US" sz="1999" dirty="0">
                <a:solidFill>
                  <a:schemeClr val="bg1"/>
                </a:solidFill>
              </a:endParaRPr>
            </a:p>
          </p:txBody>
        </p:sp>
        <p:sp>
          <p:nvSpPr>
            <p:cNvPr id="36" name="Rectangle 35"/>
            <p:cNvSpPr/>
            <p:nvPr userDrawn="1"/>
          </p:nvSpPr>
          <p:spPr>
            <a:xfrm>
              <a:off x="2982553" y="4855007"/>
              <a:ext cx="278120" cy="628340"/>
            </a:xfrm>
            <a:prstGeom prst="rect">
              <a:avLst/>
            </a:prstGeom>
            <a:grpFill/>
          </p:spPr>
          <p:txBody>
            <a:bodyPr lIns="182880" tIns="182880" rIns="182880" bIns="182880" rtlCol="0" anchor="ctr">
              <a:spAutoFit/>
            </a:bodyPr>
            <a:lstStyle/>
            <a:p>
              <a:pPr algn="ctr"/>
              <a:endParaRPr lang="en-US" sz="1999" dirty="0">
                <a:solidFill>
                  <a:schemeClr val="bg1"/>
                </a:solidFill>
              </a:endParaRPr>
            </a:p>
          </p:txBody>
        </p:sp>
        <p:sp>
          <p:nvSpPr>
            <p:cNvPr id="37" name="Rectangle 36"/>
            <p:cNvSpPr/>
            <p:nvPr userDrawn="1"/>
          </p:nvSpPr>
          <p:spPr>
            <a:xfrm>
              <a:off x="3306269" y="4855007"/>
              <a:ext cx="278120" cy="628340"/>
            </a:xfrm>
            <a:prstGeom prst="rect">
              <a:avLst/>
            </a:prstGeom>
            <a:grpFill/>
          </p:spPr>
          <p:txBody>
            <a:bodyPr lIns="182880" tIns="182880" rIns="182880" bIns="182880" rtlCol="0" anchor="ctr">
              <a:spAutoFit/>
            </a:bodyPr>
            <a:lstStyle/>
            <a:p>
              <a:pPr algn="ctr"/>
              <a:endParaRPr lang="en-US" sz="1999" dirty="0">
                <a:solidFill>
                  <a:schemeClr val="bg1"/>
                </a:solidFill>
              </a:endParaRPr>
            </a:p>
          </p:txBody>
        </p:sp>
        <p:sp>
          <p:nvSpPr>
            <p:cNvPr id="38" name="Rectangle 37"/>
            <p:cNvSpPr/>
            <p:nvPr userDrawn="1"/>
          </p:nvSpPr>
          <p:spPr>
            <a:xfrm>
              <a:off x="3629986" y="4855007"/>
              <a:ext cx="278120" cy="628340"/>
            </a:xfrm>
            <a:prstGeom prst="rect">
              <a:avLst/>
            </a:prstGeom>
            <a:grpFill/>
          </p:spPr>
          <p:txBody>
            <a:bodyPr lIns="182880" tIns="182880" rIns="182880" bIns="182880" rtlCol="0" anchor="ctr">
              <a:spAutoFit/>
            </a:bodyPr>
            <a:lstStyle/>
            <a:p>
              <a:pPr algn="ctr"/>
              <a:endParaRPr lang="en-US" sz="1999" dirty="0">
                <a:solidFill>
                  <a:schemeClr val="bg1"/>
                </a:solidFill>
              </a:endParaRPr>
            </a:p>
          </p:txBody>
        </p:sp>
        <p:sp>
          <p:nvSpPr>
            <p:cNvPr id="39" name="Rectangle 38"/>
            <p:cNvSpPr/>
            <p:nvPr userDrawn="1"/>
          </p:nvSpPr>
          <p:spPr>
            <a:xfrm>
              <a:off x="3953701" y="4855007"/>
              <a:ext cx="278120" cy="628340"/>
            </a:xfrm>
            <a:prstGeom prst="rect">
              <a:avLst/>
            </a:prstGeom>
            <a:grpFill/>
          </p:spPr>
          <p:txBody>
            <a:bodyPr lIns="182880" tIns="182880" rIns="182880" bIns="182880" rtlCol="0" anchor="ctr">
              <a:spAutoFit/>
            </a:bodyPr>
            <a:lstStyle/>
            <a:p>
              <a:pPr algn="ctr"/>
              <a:endParaRPr lang="en-US" sz="1999" dirty="0">
                <a:solidFill>
                  <a:schemeClr val="bg1"/>
                </a:solidFill>
              </a:endParaRPr>
            </a:p>
          </p:txBody>
        </p:sp>
        <p:sp>
          <p:nvSpPr>
            <p:cNvPr id="40" name="Rectangle 39"/>
            <p:cNvSpPr/>
            <p:nvPr userDrawn="1"/>
          </p:nvSpPr>
          <p:spPr>
            <a:xfrm>
              <a:off x="4924851" y="4855007"/>
              <a:ext cx="278120" cy="628340"/>
            </a:xfrm>
            <a:prstGeom prst="rect">
              <a:avLst/>
            </a:prstGeom>
            <a:grpFill/>
          </p:spPr>
          <p:txBody>
            <a:bodyPr lIns="182880" tIns="182880" rIns="182880" bIns="182880" rtlCol="0" anchor="ctr">
              <a:spAutoFit/>
            </a:bodyPr>
            <a:lstStyle/>
            <a:p>
              <a:pPr algn="ctr"/>
              <a:endParaRPr lang="en-US" sz="1999" dirty="0">
                <a:solidFill>
                  <a:schemeClr val="bg1"/>
                </a:solidFill>
              </a:endParaRPr>
            </a:p>
          </p:txBody>
        </p:sp>
        <p:sp>
          <p:nvSpPr>
            <p:cNvPr id="41" name="Rectangle 40"/>
            <p:cNvSpPr/>
            <p:nvPr userDrawn="1"/>
          </p:nvSpPr>
          <p:spPr>
            <a:xfrm>
              <a:off x="5248567" y="4855007"/>
              <a:ext cx="278120" cy="628340"/>
            </a:xfrm>
            <a:prstGeom prst="rect">
              <a:avLst/>
            </a:prstGeom>
            <a:grpFill/>
          </p:spPr>
          <p:txBody>
            <a:bodyPr lIns="182880" tIns="182880" rIns="182880" bIns="182880" rtlCol="0" anchor="ctr">
              <a:spAutoFit/>
            </a:bodyPr>
            <a:lstStyle/>
            <a:p>
              <a:pPr algn="ctr"/>
              <a:endParaRPr lang="en-US" sz="1999" dirty="0">
                <a:solidFill>
                  <a:schemeClr val="bg1"/>
                </a:solidFill>
              </a:endParaRPr>
            </a:p>
          </p:txBody>
        </p:sp>
        <p:sp>
          <p:nvSpPr>
            <p:cNvPr id="42" name="Rectangle 41"/>
            <p:cNvSpPr/>
            <p:nvPr userDrawn="1"/>
          </p:nvSpPr>
          <p:spPr>
            <a:xfrm>
              <a:off x="5572285" y="4855007"/>
              <a:ext cx="278120" cy="628340"/>
            </a:xfrm>
            <a:prstGeom prst="rect">
              <a:avLst/>
            </a:prstGeom>
            <a:grpFill/>
          </p:spPr>
          <p:txBody>
            <a:bodyPr lIns="182880" tIns="182880" rIns="182880" bIns="182880" rtlCol="0" anchor="ctr">
              <a:spAutoFit/>
            </a:bodyPr>
            <a:lstStyle/>
            <a:p>
              <a:pPr algn="ctr"/>
              <a:endParaRPr lang="en-US" sz="1999" dirty="0">
                <a:solidFill>
                  <a:schemeClr val="bg1"/>
                </a:solidFill>
              </a:endParaRPr>
            </a:p>
          </p:txBody>
        </p:sp>
        <p:sp>
          <p:nvSpPr>
            <p:cNvPr id="43" name="Rectangle 42"/>
            <p:cNvSpPr/>
            <p:nvPr userDrawn="1"/>
          </p:nvSpPr>
          <p:spPr>
            <a:xfrm>
              <a:off x="5896000" y="4855007"/>
              <a:ext cx="278120" cy="628340"/>
            </a:xfrm>
            <a:prstGeom prst="rect">
              <a:avLst/>
            </a:prstGeom>
            <a:grpFill/>
          </p:spPr>
          <p:txBody>
            <a:bodyPr lIns="182880" tIns="182880" rIns="182880" bIns="182880" rtlCol="0" anchor="ctr">
              <a:spAutoFit/>
            </a:bodyPr>
            <a:lstStyle/>
            <a:p>
              <a:pPr algn="ctr"/>
              <a:endParaRPr lang="en-US" sz="1999" dirty="0">
                <a:solidFill>
                  <a:schemeClr val="bg1"/>
                </a:solidFill>
              </a:endParaRPr>
            </a:p>
          </p:txBody>
        </p:sp>
        <p:sp>
          <p:nvSpPr>
            <p:cNvPr id="44" name="Rectangle 43"/>
            <p:cNvSpPr/>
            <p:nvPr userDrawn="1"/>
          </p:nvSpPr>
          <p:spPr>
            <a:xfrm>
              <a:off x="6219717" y="4855007"/>
              <a:ext cx="278120" cy="628340"/>
            </a:xfrm>
            <a:prstGeom prst="rect">
              <a:avLst/>
            </a:prstGeom>
            <a:grpFill/>
          </p:spPr>
          <p:txBody>
            <a:bodyPr lIns="182880" tIns="182880" rIns="182880" bIns="182880" rtlCol="0" anchor="ctr">
              <a:spAutoFit/>
            </a:bodyPr>
            <a:lstStyle/>
            <a:p>
              <a:pPr algn="ctr"/>
              <a:endParaRPr lang="en-US" sz="1999" dirty="0">
                <a:solidFill>
                  <a:schemeClr val="bg1"/>
                </a:solidFill>
              </a:endParaRPr>
            </a:p>
          </p:txBody>
        </p:sp>
        <p:sp>
          <p:nvSpPr>
            <p:cNvPr id="45" name="Rectangle 44"/>
            <p:cNvSpPr/>
            <p:nvPr userDrawn="1"/>
          </p:nvSpPr>
          <p:spPr>
            <a:xfrm>
              <a:off x="6543435" y="4855007"/>
              <a:ext cx="278120" cy="628340"/>
            </a:xfrm>
            <a:prstGeom prst="rect">
              <a:avLst/>
            </a:prstGeom>
            <a:grpFill/>
          </p:spPr>
          <p:txBody>
            <a:bodyPr lIns="182880" tIns="182880" rIns="182880" bIns="182880" rtlCol="0" anchor="ctr">
              <a:spAutoFit/>
            </a:bodyPr>
            <a:lstStyle/>
            <a:p>
              <a:pPr algn="ctr"/>
              <a:endParaRPr lang="en-US" sz="1999" dirty="0">
                <a:solidFill>
                  <a:schemeClr val="bg1"/>
                </a:solidFill>
              </a:endParaRPr>
            </a:p>
          </p:txBody>
        </p:sp>
        <p:sp>
          <p:nvSpPr>
            <p:cNvPr id="46" name="Rectangle 45"/>
            <p:cNvSpPr/>
            <p:nvPr userDrawn="1"/>
          </p:nvSpPr>
          <p:spPr>
            <a:xfrm>
              <a:off x="6867150" y="4855007"/>
              <a:ext cx="278120" cy="628340"/>
            </a:xfrm>
            <a:prstGeom prst="rect">
              <a:avLst/>
            </a:prstGeom>
            <a:grpFill/>
          </p:spPr>
          <p:txBody>
            <a:bodyPr lIns="182880" tIns="182880" rIns="182880" bIns="182880" rtlCol="0" anchor="ctr">
              <a:spAutoFit/>
            </a:bodyPr>
            <a:lstStyle/>
            <a:p>
              <a:pPr algn="ctr"/>
              <a:endParaRPr lang="en-US" sz="1999" dirty="0">
                <a:solidFill>
                  <a:schemeClr val="bg1"/>
                </a:solidFill>
              </a:endParaRPr>
            </a:p>
          </p:txBody>
        </p:sp>
        <p:sp>
          <p:nvSpPr>
            <p:cNvPr id="47" name="Rectangle 46"/>
            <p:cNvSpPr/>
            <p:nvPr userDrawn="1"/>
          </p:nvSpPr>
          <p:spPr>
            <a:xfrm>
              <a:off x="7190868" y="4855007"/>
              <a:ext cx="278120" cy="628340"/>
            </a:xfrm>
            <a:prstGeom prst="rect">
              <a:avLst/>
            </a:prstGeom>
            <a:grpFill/>
          </p:spPr>
          <p:txBody>
            <a:bodyPr lIns="182880" tIns="182880" rIns="182880" bIns="182880" rtlCol="0" anchor="ctr">
              <a:spAutoFit/>
            </a:bodyPr>
            <a:lstStyle/>
            <a:p>
              <a:pPr algn="ctr"/>
              <a:endParaRPr lang="en-US" sz="1999" dirty="0">
                <a:solidFill>
                  <a:schemeClr val="bg1"/>
                </a:solidFill>
              </a:endParaRPr>
            </a:p>
          </p:txBody>
        </p:sp>
        <p:sp>
          <p:nvSpPr>
            <p:cNvPr id="48" name="Rectangle 47"/>
            <p:cNvSpPr/>
            <p:nvPr userDrawn="1"/>
          </p:nvSpPr>
          <p:spPr>
            <a:xfrm>
              <a:off x="7514585" y="4855007"/>
              <a:ext cx="278120" cy="628340"/>
            </a:xfrm>
            <a:prstGeom prst="rect">
              <a:avLst/>
            </a:prstGeom>
            <a:grpFill/>
          </p:spPr>
          <p:txBody>
            <a:bodyPr lIns="182880" tIns="182880" rIns="182880" bIns="182880" rtlCol="0" anchor="ctr">
              <a:spAutoFit/>
            </a:bodyPr>
            <a:lstStyle/>
            <a:p>
              <a:pPr algn="ctr"/>
              <a:endParaRPr lang="en-US" sz="1999" dirty="0">
                <a:solidFill>
                  <a:schemeClr val="bg1"/>
                </a:solidFill>
              </a:endParaRPr>
            </a:p>
          </p:txBody>
        </p:sp>
        <p:sp>
          <p:nvSpPr>
            <p:cNvPr id="49" name="Rectangle 48"/>
            <p:cNvSpPr/>
            <p:nvPr userDrawn="1"/>
          </p:nvSpPr>
          <p:spPr>
            <a:xfrm>
              <a:off x="392826" y="4437793"/>
              <a:ext cx="278120" cy="628340"/>
            </a:xfrm>
            <a:prstGeom prst="rect">
              <a:avLst/>
            </a:prstGeom>
            <a:grpFill/>
          </p:spPr>
          <p:txBody>
            <a:bodyPr lIns="182880" tIns="182880" rIns="182880" bIns="182880" rtlCol="0" anchor="ctr">
              <a:spAutoFit/>
            </a:bodyPr>
            <a:lstStyle/>
            <a:p>
              <a:pPr algn="ctr"/>
              <a:endParaRPr lang="en-US" sz="1999" dirty="0">
                <a:solidFill>
                  <a:schemeClr val="bg1"/>
                </a:solidFill>
              </a:endParaRPr>
            </a:p>
          </p:txBody>
        </p:sp>
        <p:sp>
          <p:nvSpPr>
            <p:cNvPr id="50" name="Rectangle 49"/>
            <p:cNvSpPr/>
            <p:nvPr userDrawn="1"/>
          </p:nvSpPr>
          <p:spPr>
            <a:xfrm>
              <a:off x="716543" y="4437793"/>
              <a:ext cx="278120" cy="628340"/>
            </a:xfrm>
            <a:prstGeom prst="rect">
              <a:avLst/>
            </a:prstGeom>
            <a:grpFill/>
          </p:spPr>
          <p:txBody>
            <a:bodyPr lIns="182880" tIns="182880" rIns="182880" bIns="182880" rtlCol="0" anchor="ctr">
              <a:spAutoFit/>
            </a:bodyPr>
            <a:lstStyle/>
            <a:p>
              <a:pPr algn="ctr"/>
              <a:endParaRPr lang="en-US" sz="1999" dirty="0">
                <a:solidFill>
                  <a:schemeClr val="bg1"/>
                </a:solidFill>
              </a:endParaRPr>
            </a:p>
          </p:txBody>
        </p:sp>
        <p:sp>
          <p:nvSpPr>
            <p:cNvPr id="51" name="Rectangle 50"/>
            <p:cNvSpPr/>
            <p:nvPr userDrawn="1"/>
          </p:nvSpPr>
          <p:spPr>
            <a:xfrm>
              <a:off x="1040258" y="4437793"/>
              <a:ext cx="278120" cy="628340"/>
            </a:xfrm>
            <a:prstGeom prst="rect">
              <a:avLst/>
            </a:prstGeom>
            <a:grpFill/>
          </p:spPr>
          <p:txBody>
            <a:bodyPr lIns="182880" tIns="182880" rIns="182880" bIns="182880" rtlCol="0" anchor="ctr">
              <a:spAutoFit/>
            </a:bodyPr>
            <a:lstStyle/>
            <a:p>
              <a:pPr algn="ctr"/>
              <a:endParaRPr lang="en-US" sz="1999" dirty="0">
                <a:solidFill>
                  <a:schemeClr val="bg1"/>
                </a:solidFill>
              </a:endParaRPr>
            </a:p>
          </p:txBody>
        </p:sp>
        <p:sp>
          <p:nvSpPr>
            <p:cNvPr id="52" name="Rectangle 51"/>
            <p:cNvSpPr/>
            <p:nvPr userDrawn="1"/>
          </p:nvSpPr>
          <p:spPr>
            <a:xfrm>
              <a:off x="1363974" y="4437793"/>
              <a:ext cx="278120" cy="628340"/>
            </a:xfrm>
            <a:prstGeom prst="rect">
              <a:avLst/>
            </a:prstGeom>
            <a:grpFill/>
          </p:spPr>
          <p:txBody>
            <a:bodyPr lIns="182880" tIns="182880" rIns="182880" bIns="182880" rtlCol="0" anchor="ctr">
              <a:spAutoFit/>
            </a:bodyPr>
            <a:lstStyle/>
            <a:p>
              <a:pPr algn="ctr"/>
              <a:endParaRPr lang="en-US" sz="1999" dirty="0">
                <a:solidFill>
                  <a:schemeClr val="bg1"/>
                </a:solidFill>
              </a:endParaRPr>
            </a:p>
          </p:txBody>
        </p:sp>
        <p:sp>
          <p:nvSpPr>
            <p:cNvPr id="53" name="Rectangle 52"/>
            <p:cNvSpPr/>
            <p:nvPr userDrawn="1"/>
          </p:nvSpPr>
          <p:spPr>
            <a:xfrm>
              <a:off x="1687690" y="4437793"/>
              <a:ext cx="278120" cy="628340"/>
            </a:xfrm>
            <a:prstGeom prst="rect">
              <a:avLst/>
            </a:prstGeom>
            <a:grpFill/>
          </p:spPr>
          <p:txBody>
            <a:bodyPr lIns="182880" tIns="182880" rIns="182880" bIns="182880" rtlCol="0" anchor="ctr">
              <a:spAutoFit/>
            </a:bodyPr>
            <a:lstStyle/>
            <a:p>
              <a:pPr algn="ctr"/>
              <a:endParaRPr lang="en-US" sz="1999" dirty="0">
                <a:solidFill>
                  <a:schemeClr val="bg1"/>
                </a:solidFill>
              </a:endParaRPr>
            </a:p>
          </p:txBody>
        </p:sp>
        <p:sp>
          <p:nvSpPr>
            <p:cNvPr id="54" name="Rectangle 53"/>
            <p:cNvSpPr/>
            <p:nvPr userDrawn="1"/>
          </p:nvSpPr>
          <p:spPr>
            <a:xfrm>
              <a:off x="2011406" y="4437793"/>
              <a:ext cx="278120" cy="628340"/>
            </a:xfrm>
            <a:prstGeom prst="rect">
              <a:avLst/>
            </a:prstGeom>
            <a:grpFill/>
          </p:spPr>
          <p:txBody>
            <a:bodyPr lIns="182880" tIns="182880" rIns="182880" bIns="182880" rtlCol="0" anchor="ctr">
              <a:spAutoFit/>
            </a:bodyPr>
            <a:lstStyle/>
            <a:p>
              <a:pPr algn="ctr"/>
              <a:endParaRPr lang="en-US" sz="1999" dirty="0">
                <a:solidFill>
                  <a:schemeClr val="bg1"/>
                </a:solidFill>
              </a:endParaRPr>
            </a:p>
          </p:txBody>
        </p:sp>
        <p:sp>
          <p:nvSpPr>
            <p:cNvPr id="55" name="Rectangle 54"/>
            <p:cNvSpPr/>
            <p:nvPr userDrawn="1"/>
          </p:nvSpPr>
          <p:spPr>
            <a:xfrm>
              <a:off x="2335122" y="4437793"/>
              <a:ext cx="278120" cy="628340"/>
            </a:xfrm>
            <a:prstGeom prst="rect">
              <a:avLst/>
            </a:prstGeom>
            <a:grpFill/>
          </p:spPr>
          <p:txBody>
            <a:bodyPr lIns="182880" tIns="182880" rIns="182880" bIns="182880" rtlCol="0" anchor="ctr">
              <a:spAutoFit/>
            </a:bodyPr>
            <a:lstStyle/>
            <a:p>
              <a:pPr algn="ctr"/>
              <a:endParaRPr lang="en-US" sz="1999" dirty="0">
                <a:solidFill>
                  <a:schemeClr val="bg1"/>
                </a:solidFill>
              </a:endParaRPr>
            </a:p>
          </p:txBody>
        </p:sp>
        <p:sp>
          <p:nvSpPr>
            <p:cNvPr id="56" name="Rectangle 55"/>
            <p:cNvSpPr/>
            <p:nvPr userDrawn="1"/>
          </p:nvSpPr>
          <p:spPr>
            <a:xfrm>
              <a:off x="2658838" y="4437793"/>
              <a:ext cx="278120" cy="628340"/>
            </a:xfrm>
            <a:prstGeom prst="rect">
              <a:avLst/>
            </a:prstGeom>
            <a:grpFill/>
          </p:spPr>
          <p:txBody>
            <a:bodyPr lIns="182880" tIns="182880" rIns="182880" bIns="182880" rtlCol="0" anchor="ctr">
              <a:spAutoFit/>
            </a:bodyPr>
            <a:lstStyle/>
            <a:p>
              <a:pPr algn="ctr"/>
              <a:endParaRPr lang="en-US" sz="1999" dirty="0">
                <a:solidFill>
                  <a:schemeClr val="bg1"/>
                </a:solidFill>
              </a:endParaRPr>
            </a:p>
          </p:txBody>
        </p:sp>
        <p:sp>
          <p:nvSpPr>
            <p:cNvPr id="57" name="Rectangle 56"/>
            <p:cNvSpPr/>
            <p:nvPr userDrawn="1"/>
          </p:nvSpPr>
          <p:spPr>
            <a:xfrm>
              <a:off x="2982553" y="4437793"/>
              <a:ext cx="278120" cy="628340"/>
            </a:xfrm>
            <a:prstGeom prst="rect">
              <a:avLst/>
            </a:prstGeom>
            <a:grpFill/>
          </p:spPr>
          <p:txBody>
            <a:bodyPr lIns="182880" tIns="182880" rIns="182880" bIns="182880" rtlCol="0" anchor="ctr">
              <a:spAutoFit/>
            </a:bodyPr>
            <a:lstStyle/>
            <a:p>
              <a:pPr algn="ctr"/>
              <a:endParaRPr lang="en-US" sz="1999" dirty="0">
                <a:solidFill>
                  <a:schemeClr val="bg1"/>
                </a:solidFill>
              </a:endParaRPr>
            </a:p>
          </p:txBody>
        </p:sp>
        <p:sp>
          <p:nvSpPr>
            <p:cNvPr id="58" name="Rectangle 57"/>
            <p:cNvSpPr/>
            <p:nvPr userDrawn="1"/>
          </p:nvSpPr>
          <p:spPr>
            <a:xfrm>
              <a:off x="3306269" y="4437793"/>
              <a:ext cx="278120" cy="628340"/>
            </a:xfrm>
            <a:prstGeom prst="rect">
              <a:avLst/>
            </a:prstGeom>
            <a:grpFill/>
          </p:spPr>
          <p:txBody>
            <a:bodyPr lIns="182880" tIns="182880" rIns="182880" bIns="182880" rtlCol="0" anchor="ctr">
              <a:spAutoFit/>
            </a:bodyPr>
            <a:lstStyle/>
            <a:p>
              <a:pPr algn="ctr"/>
              <a:endParaRPr lang="en-US" sz="1999" dirty="0">
                <a:solidFill>
                  <a:schemeClr val="bg1"/>
                </a:solidFill>
              </a:endParaRPr>
            </a:p>
          </p:txBody>
        </p:sp>
        <p:sp>
          <p:nvSpPr>
            <p:cNvPr id="59" name="Rectangle 58"/>
            <p:cNvSpPr/>
            <p:nvPr userDrawn="1"/>
          </p:nvSpPr>
          <p:spPr>
            <a:xfrm>
              <a:off x="3629986" y="4437793"/>
              <a:ext cx="278120" cy="628340"/>
            </a:xfrm>
            <a:prstGeom prst="rect">
              <a:avLst/>
            </a:prstGeom>
            <a:grpFill/>
          </p:spPr>
          <p:txBody>
            <a:bodyPr lIns="182880" tIns="182880" rIns="182880" bIns="182880" rtlCol="0" anchor="ctr">
              <a:spAutoFit/>
            </a:bodyPr>
            <a:lstStyle/>
            <a:p>
              <a:pPr algn="ctr"/>
              <a:endParaRPr lang="en-US" sz="1999" dirty="0">
                <a:solidFill>
                  <a:schemeClr val="bg1"/>
                </a:solidFill>
              </a:endParaRPr>
            </a:p>
          </p:txBody>
        </p:sp>
        <p:sp>
          <p:nvSpPr>
            <p:cNvPr id="60" name="Rectangle 59"/>
            <p:cNvSpPr/>
            <p:nvPr userDrawn="1"/>
          </p:nvSpPr>
          <p:spPr>
            <a:xfrm>
              <a:off x="3953701" y="4437793"/>
              <a:ext cx="278120" cy="628340"/>
            </a:xfrm>
            <a:prstGeom prst="rect">
              <a:avLst/>
            </a:prstGeom>
            <a:grpFill/>
          </p:spPr>
          <p:txBody>
            <a:bodyPr lIns="182880" tIns="182880" rIns="182880" bIns="182880" rtlCol="0" anchor="ctr">
              <a:spAutoFit/>
            </a:bodyPr>
            <a:lstStyle/>
            <a:p>
              <a:pPr algn="ctr"/>
              <a:endParaRPr lang="en-US" sz="1999" dirty="0">
                <a:solidFill>
                  <a:schemeClr val="bg1"/>
                </a:solidFill>
              </a:endParaRPr>
            </a:p>
          </p:txBody>
        </p:sp>
        <p:sp>
          <p:nvSpPr>
            <p:cNvPr id="61" name="Rectangle 60"/>
            <p:cNvSpPr/>
            <p:nvPr userDrawn="1"/>
          </p:nvSpPr>
          <p:spPr>
            <a:xfrm>
              <a:off x="4924851" y="4437793"/>
              <a:ext cx="278120" cy="628340"/>
            </a:xfrm>
            <a:prstGeom prst="rect">
              <a:avLst/>
            </a:prstGeom>
            <a:grpFill/>
          </p:spPr>
          <p:txBody>
            <a:bodyPr lIns="182880" tIns="182880" rIns="182880" bIns="182880" rtlCol="0" anchor="ctr">
              <a:spAutoFit/>
            </a:bodyPr>
            <a:lstStyle/>
            <a:p>
              <a:pPr algn="ctr"/>
              <a:endParaRPr lang="en-US" sz="1999" dirty="0">
                <a:solidFill>
                  <a:schemeClr val="bg1"/>
                </a:solidFill>
              </a:endParaRPr>
            </a:p>
          </p:txBody>
        </p:sp>
        <p:sp>
          <p:nvSpPr>
            <p:cNvPr id="62" name="Rectangle 61"/>
            <p:cNvSpPr/>
            <p:nvPr userDrawn="1"/>
          </p:nvSpPr>
          <p:spPr>
            <a:xfrm>
              <a:off x="5248567" y="4437793"/>
              <a:ext cx="278120" cy="628340"/>
            </a:xfrm>
            <a:prstGeom prst="rect">
              <a:avLst/>
            </a:prstGeom>
            <a:grpFill/>
          </p:spPr>
          <p:txBody>
            <a:bodyPr lIns="182880" tIns="182880" rIns="182880" bIns="182880" rtlCol="0" anchor="ctr">
              <a:spAutoFit/>
            </a:bodyPr>
            <a:lstStyle/>
            <a:p>
              <a:pPr algn="ctr"/>
              <a:endParaRPr lang="en-US" sz="1999" dirty="0">
                <a:solidFill>
                  <a:schemeClr val="bg1"/>
                </a:solidFill>
              </a:endParaRPr>
            </a:p>
          </p:txBody>
        </p:sp>
        <p:sp>
          <p:nvSpPr>
            <p:cNvPr id="63" name="Rectangle 62"/>
            <p:cNvSpPr/>
            <p:nvPr userDrawn="1"/>
          </p:nvSpPr>
          <p:spPr>
            <a:xfrm>
              <a:off x="5572285" y="4437793"/>
              <a:ext cx="278120" cy="628340"/>
            </a:xfrm>
            <a:prstGeom prst="rect">
              <a:avLst/>
            </a:prstGeom>
            <a:grpFill/>
          </p:spPr>
          <p:txBody>
            <a:bodyPr lIns="182880" tIns="182880" rIns="182880" bIns="182880" rtlCol="0" anchor="ctr">
              <a:spAutoFit/>
            </a:bodyPr>
            <a:lstStyle/>
            <a:p>
              <a:pPr algn="ctr"/>
              <a:endParaRPr lang="en-US" sz="1999" dirty="0">
                <a:solidFill>
                  <a:schemeClr val="bg1"/>
                </a:solidFill>
              </a:endParaRPr>
            </a:p>
          </p:txBody>
        </p:sp>
        <p:sp>
          <p:nvSpPr>
            <p:cNvPr id="64" name="Rectangle 63"/>
            <p:cNvSpPr/>
            <p:nvPr userDrawn="1"/>
          </p:nvSpPr>
          <p:spPr>
            <a:xfrm>
              <a:off x="5896000" y="4437793"/>
              <a:ext cx="278120" cy="628340"/>
            </a:xfrm>
            <a:prstGeom prst="rect">
              <a:avLst/>
            </a:prstGeom>
            <a:grpFill/>
          </p:spPr>
          <p:txBody>
            <a:bodyPr lIns="182880" tIns="182880" rIns="182880" bIns="182880" rtlCol="0" anchor="ctr">
              <a:spAutoFit/>
            </a:bodyPr>
            <a:lstStyle/>
            <a:p>
              <a:pPr algn="ctr"/>
              <a:endParaRPr lang="en-US" sz="1999" dirty="0">
                <a:solidFill>
                  <a:schemeClr val="bg1"/>
                </a:solidFill>
              </a:endParaRPr>
            </a:p>
          </p:txBody>
        </p:sp>
        <p:sp>
          <p:nvSpPr>
            <p:cNvPr id="65" name="Rectangle 64"/>
            <p:cNvSpPr/>
            <p:nvPr userDrawn="1"/>
          </p:nvSpPr>
          <p:spPr>
            <a:xfrm>
              <a:off x="6219717" y="4437793"/>
              <a:ext cx="278120" cy="628340"/>
            </a:xfrm>
            <a:prstGeom prst="rect">
              <a:avLst/>
            </a:prstGeom>
            <a:grpFill/>
          </p:spPr>
          <p:txBody>
            <a:bodyPr lIns="182880" tIns="182880" rIns="182880" bIns="182880" rtlCol="0" anchor="ctr">
              <a:spAutoFit/>
            </a:bodyPr>
            <a:lstStyle/>
            <a:p>
              <a:pPr algn="ctr"/>
              <a:endParaRPr lang="en-US" sz="1999" dirty="0">
                <a:solidFill>
                  <a:schemeClr val="bg1"/>
                </a:solidFill>
              </a:endParaRPr>
            </a:p>
          </p:txBody>
        </p:sp>
        <p:sp>
          <p:nvSpPr>
            <p:cNvPr id="66" name="Rectangle 65"/>
            <p:cNvSpPr/>
            <p:nvPr userDrawn="1"/>
          </p:nvSpPr>
          <p:spPr>
            <a:xfrm>
              <a:off x="6543435" y="4437793"/>
              <a:ext cx="278120" cy="628340"/>
            </a:xfrm>
            <a:prstGeom prst="rect">
              <a:avLst/>
            </a:prstGeom>
            <a:grpFill/>
          </p:spPr>
          <p:txBody>
            <a:bodyPr lIns="182880" tIns="182880" rIns="182880" bIns="182880" rtlCol="0" anchor="ctr">
              <a:spAutoFit/>
            </a:bodyPr>
            <a:lstStyle/>
            <a:p>
              <a:pPr algn="ctr"/>
              <a:endParaRPr lang="en-US" sz="1999" dirty="0">
                <a:solidFill>
                  <a:schemeClr val="bg1"/>
                </a:solidFill>
              </a:endParaRPr>
            </a:p>
          </p:txBody>
        </p:sp>
        <p:sp>
          <p:nvSpPr>
            <p:cNvPr id="67" name="Rectangle 66"/>
            <p:cNvSpPr/>
            <p:nvPr userDrawn="1"/>
          </p:nvSpPr>
          <p:spPr>
            <a:xfrm>
              <a:off x="6867150" y="4437793"/>
              <a:ext cx="278120" cy="628340"/>
            </a:xfrm>
            <a:prstGeom prst="rect">
              <a:avLst/>
            </a:prstGeom>
            <a:grpFill/>
          </p:spPr>
          <p:txBody>
            <a:bodyPr lIns="182880" tIns="182880" rIns="182880" bIns="182880" rtlCol="0" anchor="ctr">
              <a:spAutoFit/>
            </a:bodyPr>
            <a:lstStyle/>
            <a:p>
              <a:pPr algn="ctr"/>
              <a:endParaRPr lang="en-US" sz="1999" dirty="0">
                <a:solidFill>
                  <a:schemeClr val="bg1"/>
                </a:solidFill>
              </a:endParaRPr>
            </a:p>
          </p:txBody>
        </p:sp>
        <p:sp>
          <p:nvSpPr>
            <p:cNvPr id="68" name="Rectangle 67"/>
            <p:cNvSpPr/>
            <p:nvPr userDrawn="1"/>
          </p:nvSpPr>
          <p:spPr>
            <a:xfrm>
              <a:off x="7190868" y="4437793"/>
              <a:ext cx="278120" cy="628340"/>
            </a:xfrm>
            <a:prstGeom prst="rect">
              <a:avLst/>
            </a:prstGeom>
            <a:grpFill/>
          </p:spPr>
          <p:txBody>
            <a:bodyPr lIns="182880" tIns="182880" rIns="182880" bIns="182880" rtlCol="0" anchor="ctr">
              <a:spAutoFit/>
            </a:bodyPr>
            <a:lstStyle/>
            <a:p>
              <a:pPr algn="ctr"/>
              <a:endParaRPr lang="en-US" sz="1999" dirty="0">
                <a:solidFill>
                  <a:schemeClr val="bg1"/>
                </a:solidFill>
              </a:endParaRPr>
            </a:p>
          </p:txBody>
        </p:sp>
        <p:sp>
          <p:nvSpPr>
            <p:cNvPr id="69" name="Rectangle 68"/>
            <p:cNvSpPr/>
            <p:nvPr userDrawn="1"/>
          </p:nvSpPr>
          <p:spPr>
            <a:xfrm>
              <a:off x="7514585" y="4437793"/>
              <a:ext cx="278120" cy="628340"/>
            </a:xfrm>
            <a:prstGeom prst="rect">
              <a:avLst/>
            </a:prstGeom>
            <a:grpFill/>
          </p:spPr>
          <p:txBody>
            <a:bodyPr lIns="182880" tIns="182880" rIns="182880" bIns="182880" rtlCol="0" anchor="ctr">
              <a:spAutoFit/>
            </a:bodyPr>
            <a:lstStyle/>
            <a:p>
              <a:pPr algn="ctr"/>
              <a:endParaRPr lang="en-US" sz="1999" dirty="0">
                <a:solidFill>
                  <a:schemeClr val="bg1"/>
                </a:solidFill>
              </a:endParaRPr>
            </a:p>
          </p:txBody>
        </p:sp>
        <p:sp>
          <p:nvSpPr>
            <p:cNvPr id="70" name="Rectangle 69"/>
            <p:cNvSpPr/>
            <p:nvPr userDrawn="1"/>
          </p:nvSpPr>
          <p:spPr>
            <a:xfrm>
              <a:off x="392826" y="4020578"/>
              <a:ext cx="278120" cy="628340"/>
            </a:xfrm>
            <a:prstGeom prst="rect">
              <a:avLst/>
            </a:prstGeom>
            <a:grpFill/>
          </p:spPr>
          <p:txBody>
            <a:bodyPr lIns="182880" tIns="182880" rIns="182880" bIns="182880" rtlCol="0" anchor="ctr">
              <a:spAutoFit/>
            </a:bodyPr>
            <a:lstStyle/>
            <a:p>
              <a:pPr algn="ctr"/>
              <a:endParaRPr lang="en-US" sz="1999" dirty="0">
                <a:solidFill>
                  <a:schemeClr val="bg1"/>
                </a:solidFill>
              </a:endParaRPr>
            </a:p>
          </p:txBody>
        </p:sp>
        <p:sp>
          <p:nvSpPr>
            <p:cNvPr id="71" name="Rectangle 70"/>
            <p:cNvSpPr/>
            <p:nvPr userDrawn="1"/>
          </p:nvSpPr>
          <p:spPr>
            <a:xfrm>
              <a:off x="716543" y="4020578"/>
              <a:ext cx="278120" cy="628340"/>
            </a:xfrm>
            <a:prstGeom prst="rect">
              <a:avLst/>
            </a:prstGeom>
            <a:grpFill/>
          </p:spPr>
          <p:txBody>
            <a:bodyPr lIns="182880" tIns="182880" rIns="182880" bIns="182880" rtlCol="0" anchor="ctr">
              <a:spAutoFit/>
            </a:bodyPr>
            <a:lstStyle/>
            <a:p>
              <a:pPr algn="ctr"/>
              <a:endParaRPr lang="en-US" sz="1999" dirty="0">
                <a:solidFill>
                  <a:schemeClr val="bg1"/>
                </a:solidFill>
              </a:endParaRPr>
            </a:p>
          </p:txBody>
        </p:sp>
        <p:sp>
          <p:nvSpPr>
            <p:cNvPr id="72" name="Rectangle 71"/>
            <p:cNvSpPr/>
            <p:nvPr userDrawn="1"/>
          </p:nvSpPr>
          <p:spPr>
            <a:xfrm>
              <a:off x="1040258" y="4020578"/>
              <a:ext cx="278120" cy="628340"/>
            </a:xfrm>
            <a:prstGeom prst="rect">
              <a:avLst/>
            </a:prstGeom>
            <a:grpFill/>
          </p:spPr>
          <p:txBody>
            <a:bodyPr lIns="182880" tIns="182880" rIns="182880" bIns="182880" rtlCol="0" anchor="ctr">
              <a:spAutoFit/>
            </a:bodyPr>
            <a:lstStyle/>
            <a:p>
              <a:pPr algn="ctr"/>
              <a:endParaRPr lang="en-US" sz="1999" dirty="0">
                <a:solidFill>
                  <a:schemeClr val="bg1"/>
                </a:solidFill>
              </a:endParaRPr>
            </a:p>
          </p:txBody>
        </p:sp>
        <p:sp>
          <p:nvSpPr>
            <p:cNvPr id="73" name="Rectangle 72"/>
            <p:cNvSpPr/>
            <p:nvPr userDrawn="1"/>
          </p:nvSpPr>
          <p:spPr>
            <a:xfrm>
              <a:off x="1363974" y="4020578"/>
              <a:ext cx="278120" cy="628340"/>
            </a:xfrm>
            <a:prstGeom prst="rect">
              <a:avLst/>
            </a:prstGeom>
            <a:grpFill/>
          </p:spPr>
          <p:txBody>
            <a:bodyPr lIns="182880" tIns="182880" rIns="182880" bIns="182880" rtlCol="0" anchor="ctr">
              <a:spAutoFit/>
            </a:bodyPr>
            <a:lstStyle/>
            <a:p>
              <a:pPr algn="ctr"/>
              <a:endParaRPr lang="en-US" sz="1999" dirty="0">
                <a:solidFill>
                  <a:schemeClr val="bg1"/>
                </a:solidFill>
              </a:endParaRPr>
            </a:p>
          </p:txBody>
        </p:sp>
        <p:sp>
          <p:nvSpPr>
            <p:cNvPr id="74" name="Rectangle 73"/>
            <p:cNvSpPr/>
            <p:nvPr userDrawn="1"/>
          </p:nvSpPr>
          <p:spPr>
            <a:xfrm>
              <a:off x="1687690" y="4020578"/>
              <a:ext cx="278120" cy="628340"/>
            </a:xfrm>
            <a:prstGeom prst="rect">
              <a:avLst/>
            </a:prstGeom>
            <a:grpFill/>
          </p:spPr>
          <p:txBody>
            <a:bodyPr lIns="182880" tIns="182880" rIns="182880" bIns="182880" rtlCol="0" anchor="ctr">
              <a:spAutoFit/>
            </a:bodyPr>
            <a:lstStyle/>
            <a:p>
              <a:pPr algn="ctr"/>
              <a:endParaRPr lang="en-US" sz="1999" dirty="0">
                <a:solidFill>
                  <a:schemeClr val="bg1"/>
                </a:solidFill>
              </a:endParaRPr>
            </a:p>
          </p:txBody>
        </p:sp>
        <p:sp>
          <p:nvSpPr>
            <p:cNvPr id="75" name="Rectangle 74"/>
            <p:cNvSpPr/>
            <p:nvPr userDrawn="1"/>
          </p:nvSpPr>
          <p:spPr>
            <a:xfrm>
              <a:off x="2011406" y="4020578"/>
              <a:ext cx="278120" cy="628340"/>
            </a:xfrm>
            <a:prstGeom prst="rect">
              <a:avLst/>
            </a:prstGeom>
            <a:grpFill/>
          </p:spPr>
          <p:txBody>
            <a:bodyPr lIns="182880" tIns="182880" rIns="182880" bIns="182880" rtlCol="0" anchor="ctr">
              <a:spAutoFit/>
            </a:bodyPr>
            <a:lstStyle/>
            <a:p>
              <a:pPr algn="ctr"/>
              <a:endParaRPr lang="en-US" sz="1999" dirty="0">
                <a:solidFill>
                  <a:schemeClr val="bg1"/>
                </a:solidFill>
              </a:endParaRPr>
            </a:p>
          </p:txBody>
        </p:sp>
        <p:sp>
          <p:nvSpPr>
            <p:cNvPr id="76" name="Rectangle 75"/>
            <p:cNvSpPr/>
            <p:nvPr userDrawn="1"/>
          </p:nvSpPr>
          <p:spPr>
            <a:xfrm>
              <a:off x="2335122" y="4020578"/>
              <a:ext cx="278120" cy="628340"/>
            </a:xfrm>
            <a:prstGeom prst="rect">
              <a:avLst/>
            </a:prstGeom>
            <a:grpFill/>
          </p:spPr>
          <p:txBody>
            <a:bodyPr lIns="182880" tIns="182880" rIns="182880" bIns="182880" rtlCol="0" anchor="ctr">
              <a:spAutoFit/>
            </a:bodyPr>
            <a:lstStyle/>
            <a:p>
              <a:pPr algn="ctr"/>
              <a:endParaRPr lang="en-US" sz="1999" dirty="0">
                <a:solidFill>
                  <a:schemeClr val="bg1"/>
                </a:solidFill>
              </a:endParaRPr>
            </a:p>
          </p:txBody>
        </p:sp>
        <p:sp>
          <p:nvSpPr>
            <p:cNvPr id="77" name="Rectangle 76"/>
            <p:cNvSpPr/>
            <p:nvPr userDrawn="1"/>
          </p:nvSpPr>
          <p:spPr>
            <a:xfrm>
              <a:off x="2658838" y="4020578"/>
              <a:ext cx="278120" cy="628340"/>
            </a:xfrm>
            <a:prstGeom prst="rect">
              <a:avLst/>
            </a:prstGeom>
            <a:grpFill/>
          </p:spPr>
          <p:txBody>
            <a:bodyPr lIns="182880" tIns="182880" rIns="182880" bIns="182880" rtlCol="0" anchor="ctr">
              <a:spAutoFit/>
            </a:bodyPr>
            <a:lstStyle/>
            <a:p>
              <a:pPr algn="ctr"/>
              <a:endParaRPr lang="en-US" sz="1999" dirty="0">
                <a:solidFill>
                  <a:schemeClr val="bg1"/>
                </a:solidFill>
              </a:endParaRPr>
            </a:p>
          </p:txBody>
        </p:sp>
        <p:sp>
          <p:nvSpPr>
            <p:cNvPr id="78" name="Rectangle 77"/>
            <p:cNvSpPr/>
            <p:nvPr userDrawn="1"/>
          </p:nvSpPr>
          <p:spPr>
            <a:xfrm>
              <a:off x="2982553" y="4020578"/>
              <a:ext cx="278120" cy="628340"/>
            </a:xfrm>
            <a:prstGeom prst="rect">
              <a:avLst/>
            </a:prstGeom>
            <a:grpFill/>
          </p:spPr>
          <p:txBody>
            <a:bodyPr lIns="182880" tIns="182880" rIns="182880" bIns="182880" rtlCol="0" anchor="ctr">
              <a:spAutoFit/>
            </a:bodyPr>
            <a:lstStyle/>
            <a:p>
              <a:pPr algn="ctr"/>
              <a:endParaRPr lang="en-US" sz="1999" dirty="0">
                <a:solidFill>
                  <a:schemeClr val="bg1"/>
                </a:solidFill>
              </a:endParaRPr>
            </a:p>
          </p:txBody>
        </p:sp>
        <p:sp>
          <p:nvSpPr>
            <p:cNvPr id="79" name="Rectangle 78"/>
            <p:cNvSpPr/>
            <p:nvPr userDrawn="1"/>
          </p:nvSpPr>
          <p:spPr>
            <a:xfrm>
              <a:off x="3306269" y="4020578"/>
              <a:ext cx="278120" cy="628340"/>
            </a:xfrm>
            <a:prstGeom prst="rect">
              <a:avLst/>
            </a:prstGeom>
            <a:grpFill/>
          </p:spPr>
          <p:txBody>
            <a:bodyPr lIns="182880" tIns="182880" rIns="182880" bIns="182880" rtlCol="0" anchor="ctr">
              <a:spAutoFit/>
            </a:bodyPr>
            <a:lstStyle/>
            <a:p>
              <a:pPr algn="ctr"/>
              <a:endParaRPr lang="en-US" sz="1999" dirty="0">
                <a:solidFill>
                  <a:schemeClr val="bg1"/>
                </a:solidFill>
              </a:endParaRPr>
            </a:p>
          </p:txBody>
        </p:sp>
        <p:sp>
          <p:nvSpPr>
            <p:cNvPr id="80" name="Rectangle 79"/>
            <p:cNvSpPr/>
            <p:nvPr userDrawn="1"/>
          </p:nvSpPr>
          <p:spPr>
            <a:xfrm>
              <a:off x="3629986" y="4020578"/>
              <a:ext cx="278120" cy="628340"/>
            </a:xfrm>
            <a:prstGeom prst="rect">
              <a:avLst/>
            </a:prstGeom>
            <a:grpFill/>
          </p:spPr>
          <p:txBody>
            <a:bodyPr lIns="182880" tIns="182880" rIns="182880" bIns="182880" rtlCol="0" anchor="ctr">
              <a:spAutoFit/>
            </a:bodyPr>
            <a:lstStyle/>
            <a:p>
              <a:pPr algn="ctr"/>
              <a:endParaRPr lang="en-US" sz="1999" dirty="0">
                <a:solidFill>
                  <a:schemeClr val="bg1"/>
                </a:solidFill>
              </a:endParaRPr>
            </a:p>
          </p:txBody>
        </p:sp>
        <p:sp>
          <p:nvSpPr>
            <p:cNvPr id="81" name="Rectangle 80"/>
            <p:cNvSpPr/>
            <p:nvPr userDrawn="1"/>
          </p:nvSpPr>
          <p:spPr>
            <a:xfrm>
              <a:off x="3953701" y="4020578"/>
              <a:ext cx="278120" cy="628340"/>
            </a:xfrm>
            <a:prstGeom prst="rect">
              <a:avLst/>
            </a:prstGeom>
            <a:grpFill/>
          </p:spPr>
          <p:txBody>
            <a:bodyPr lIns="182880" tIns="182880" rIns="182880" bIns="182880" rtlCol="0" anchor="ctr">
              <a:spAutoFit/>
            </a:bodyPr>
            <a:lstStyle/>
            <a:p>
              <a:pPr algn="ctr"/>
              <a:endParaRPr lang="en-US" sz="1999" dirty="0">
                <a:solidFill>
                  <a:schemeClr val="bg1"/>
                </a:solidFill>
              </a:endParaRPr>
            </a:p>
          </p:txBody>
        </p:sp>
        <p:sp>
          <p:nvSpPr>
            <p:cNvPr id="82" name="Rectangle 81"/>
            <p:cNvSpPr/>
            <p:nvPr userDrawn="1"/>
          </p:nvSpPr>
          <p:spPr>
            <a:xfrm>
              <a:off x="4924851" y="4020578"/>
              <a:ext cx="278120" cy="628340"/>
            </a:xfrm>
            <a:prstGeom prst="rect">
              <a:avLst/>
            </a:prstGeom>
            <a:grpFill/>
          </p:spPr>
          <p:txBody>
            <a:bodyPr lIns="182880" tIns="182880" rIns="182880" bIns="182880" rtlCol="0" anchor="ctr">
              <a:spAutoFit/>
            </a:bodyPr>
            <a:lstStyle/>
            <a:p>
              <a:pPr algn="ctr"/>
              <a:endParaRPr lang="en-US" sz="1999" dirty="0">
                <a:solidFill>
                  <a:schemeClr val="bg1"/>
                </a:solidFill>
              </a:endParaRPr>
            </a:p>
          </p:txBody>
        </p:sp>
        <p:sp>
          <p:nvSpPr>
            <p:cNvPr id="83" name="Rectangle 82"/>
            <p:cNvSpPr/>
            <p:nvPr userDrawn="1"/>
          </p:nvSpPr>
          <p:spPr>
            <a:xfrm>
              <a:off x="5248567" y="4020578"/>
              <a:ext cx="278120" cy="628340"/>
            </a:xfrm>
            <a:prstGeom prst="rect">
              <a:avLst/>
            </a:prstGeom>
            <a:grpFill/>
          </p:spPr>
          <p:txBody>
            <a:bodyPr lIns="182880" tIns="182880" rIns="182880" bIns="182880" rtlCol="0" anchor="ctr">
              <a:spAutoFit/>
            </a:bodyPr>
            <a:lstStyle/>
            <a:p>
              <a:pPr algn="ctr"/>
              <a:endParaRPr lang="en-US" sz="1999" dirty="0">
                <a:solidFill>
                  <a:schemeClr val="bg1"/>
                </a:solidFill>
              </a:endParaRPr>
            </a:p>
          </p:txBody>
        </p:sp>
        <p:sp>
          <p:nvSpPr>
            <p:cNvPr id="84" name="Rectangle 83"/>
            <p:cNvSpPr/>
            <p:nvPr userDrawn="1"/>
          </p:nvSpPr>
          <p:spPr>
            <a:xfrm>
              <a:off x="5572285" y="4020578"/>
              <a:ext cx="278120" cy="628340"/>
            </a:xfrm>
            <a:prstGeom prst="rect">
              <a:avLst/>
            </a:prstGeom>
            <a:grpFill/>
          </p:spPr>
          <p:txBody>
            <a:bodyPr lIns="182880" tIns="182880" rIns="182880" bIns="182880" rtlCol="0" anchor="ctr">
              <a:spAutoFit/>
            </a:bodyPr>
            <a:lstStyle/>
            <a:p>
              <a:pPr algn="ctr"/>
              <a:endParaRPr lang="en-US" sz="1999" dirty="0">
                <a:solidFill>
                  <a:schemeClr val="bg1"/>
                </a:solidFill>
              </a:endParaRPr>
            </a:p>
          </p:txBody>
        </p:sp>
        <p:sp>
          <p:nvSpPr>
            <p:cNvPr id="85" name="Rectangle 84"/>
            <p:cNvSpPr/>
            <p:nvPr userDrawn="1"/>
          </p:nvSpPr>
          <p:spPr>
            <a:xfrm>
              <a:off x="5896000" y="4020578"/>
              <a:ext cx="278120" cy="628340"/>
            </a:xfrm>
            <a:prstGeom prst="rect">
              <a:avLst/>
            </a:prstGeom>
            <a:grpFill/>
          </p:spPr>
          <p:txBody>
            <a:bodyPr lIns="182880" tIns="182880" rIns="182880" bIns="182880" rtlCol="0" anchor="ctr">
              <a:spAutoFit/>
            </a:bodyPr>
            <a:lstStyle/>
            <a:p>
              <a:pPr algn="ctr"/>
              <a:endParaRPr lang="en-US" sz="1999" dirty="0">
                <a:solidFill>
                  <a:schemeClr val="bg1"/>
                </a:solidFill>
              </a:endParaRPr>
            </a:p>
          </p:txBody>
        </p:sp>
        <p:sp>
          <p:nvSpPr>
            <p:cNvPr id="86" name="Rectangle 85"/>
            <p:cNvSpPr/>
            <p:nvPr userDrawn="1"/>
          </p:nvSpPr>
          <p:spPr>
            <a:xfrm>
              <a:off x="6219717" y="4020578"/>
              <a:ext cx="278120" cy="628340"/>
            </a:xfrm>
            <a:prstGeom prst="rect">
              <a:avLst/>
            </a:prstGeom>
            <a:grpFill/>
          </p:spPr>
          <p:txBody>
            <a:bodyPr lIns="182880" tIns="182880" rIns="182880" bIns="182880" rtlCol="0" anchor="ctr">
              <a:spAutoFit/>
            </a:bodyPr>
            <a:lstStyle/>
            <a:p>
              <a:pPr algn="ctr"/>
              <a:endParaRPr lang="en-US" sz="1999" dirty="0">
                <a:solidFill>
                  <a:schemeClr val="bg1"/>
                </a:solidFill>
              </a:endParaRPr>
            </a:p>
          </p:txBody>
        </p:sp>
        <p:sp>
          <p:nvSpPr>
            <p:cNvPr id="87" name="Rectangle 86"/>
            <p:cNvSpPr/>
            <p:nvPr userDrawn="1"/>
          </p:nvSpPr>
          <p:spPr>
            <a:xfrm>
              <a:off x="6543435" y="4020578"/>
              <a:ext cx="278120" cy="628340"/>
            </a:xfrm>
            <a:prstGeom prst="rect">
              <a:avLst/>
            </a:prstGeom>
            <a:grpFill/>
          </p:spPr>
          <p:txBody>
            <a:bodyPr lIns="182880" tIns="182880" rIns="182880" bIns="182880" rtlCol="0" anchor="ctr">
              <a:spAutoFit/>
            </a:bodyPr>
            <a:lstStyle/>
            <a:p>
              <a:pPr algn="ctr"/>
              <a:endParaRPr lang="en-US" sz="1999" dirty="0">
                <a:solidFill>
                  <a:schemeClr val="bg1"/>
                </a:solidFill>
              </a:endParaRPr>
            </a:p>
          </p:txBody>
        </p:sp>
        <p:sp>
          <p:nvSpPr>
            <p:cNvPr id="88" name="Rectangle 87"/>
            <p:cNvSpPr/>
            <p:nvPr userDrawn="1"/>
          </p:nvSpPr>
          <p:spPr>
            <a:xfrm>
              <a:off x="6867150" y="4020578"/>
              <a:ext cx="278120" cy="628340"/>
            </a:xfrm>
            <a:prstGeom prst="rect">
              <a:avLst/>
            </a:prstGeom>
            <a:grpFill/>
          </p:spPr>
          <p:txBody>
            <a:bodyPr lIns="182880" tIns="182880" rIns="182880" bIns="182880" rtlCol="0" anchor="ctr">
              <a:spAutoFit/>
            </a:bodyPr>
            <a:lstStyle/>
            <a:p>
              <a:pPr algn="ctr"/>
              <a:endParaRPr lang="en-US" sz="1999" dirty="0">
                <a:solidFill>
                  <a:schemeClr val="bg1"/>
                </a:solidFill>
              </a:endParaRPr>
            </a:p>
          </p:txBody>
        </p:sp>
        <p:sp>
          <p:nvSpPr>
            <p:cNvPr id="89" name="Rectangle 88"/>
            <p:cNvSpPr/>
            <p:nvPr userDrawn="1"/>
          </p:nvSpPr>
          <p:spPr>
            <a:xfrm>
              <a:off x="7190868" y="4020578"/>
              <a:ext cx="278120" cy="628340"/>
            </a:xfrm>
            <a:prstGeom prst="rect">
              <a:avLst/>
            </a:prstGeom>
            <a:grpFill/>
          </p:spPr>
          <p:txBody>
            <a:bodyPr lIns="182880" tIns="182880" rIns="182880" bIns="182880" rtlCol="0" anchor="ctr">
              <a:spAutoFit/>
            </a:bodyPr>
            <a:lstStyle/>
            <a:p>
              <a:pPr algn="ctr"/>
              <a:endParaRPr lang="en-US" sz="1999" dirty="0">
                <a:solidFill>
                  <a:schemeClr val="bg1"/>
                </a:solidFill>
              </a:endParaRPr>
            </a:p>
          </p:txBody>
        </p:sp>
        <p:sp>
          <p:nvSpPr>
            <p:cNvPr id="90" name="Rectangle 89"/>
            <p:cNvSpPr/>
            <p:nvPr userDrawn="1"/>
          </p:nvSpPr>
          <p:spPr>
            <a:xfrm>
              <a:off x="7514585" y="4020578"/>
              <a:ext cx="278120" cy="628340"/>
            </a:xfrm>
            <a:prstGeom prst="rect">
              <a:avLst/>
            </a:prstGeom>
            <a:grpFill/>
          </p:spPr>
          <p:txBody>
            <a:bodyPr lIns="182880" tIns="182880" rIns="182880" bIns="182880" rtlCol="0" anchor="ctr">
              <a:spAutoFit/>
            </a:bodyPr>
            <a:lstStyle/>
            <a:p>
              <a:pPr algn="ctr"/>
              <a:endParaRPr lang="en-US" sz="1999" dirty="0">
                <a:solidFill>
                  <a:schemeClr val="bg1"/>
                </a:solidFill>
              </a:endParaRPr>
            </a:p>
          </p:txBody>
        </p:sp>
        <p:sp>
          <p:nvSpPr>
            <p:cNvPr id="91" name="Rectangle 90"/>
            <p:cNvSpPr/>
            <p:nvPr userDrawn="1"/>
          </p:nvSpPr>
          <p:spPr>
            <a:xfrm>
              <a:off x="392826" y="3603363"/>
              <a:ext cx="278120" cy="628340"/>
            </a:xfrm>
            <a:prstGeom prst="rect">
              <a:avLst/>
            </a:prstGeom>
            <a:grpFill/>
          </p:spPr>
          <p:txBody>
            <a:bodyPr lIns="182880" tIns="182880" rIns="182880" bIns="182880" rtlCol="0" anchor="ctr">
              <a:spAutoFit/>
            </a:bodyPr>
            <a:lstStyle/>
            <a:p>
              <a:pPr algn="ctr"/>
              <a:endParaRPr lang="en-US" sz="1999" dirty="0">
                <a:solidFill>
                  <a:schemeClr val="bg1"/>
                </a:solidFill>
              </a:endParaRPr>
            </a:p>
          </p:txBody>
        </p:sp>
        <p:sp>
          <p:nvSpPr>
            <p:cNvPr id="92" name="Rectangle 91"/>
            <p:cNvSpPr/>
            <p:nvPr userDrawn="1"/>
          </p:nvSpPr>
          <p:spPr>
            <a:xfrm>
              <a:off x="716543" y="3603363"/>
              <a:ext cx="278120" cy="628340"/>
            </a:xfrm>
            <a:prstGeom prst="rect">
              <a:avLst/>
            </a:prstGeom>
            <a:grpFill/>
          </p:spPr>
          <p:txBody>
            <a:bodyPr lIns="182880" tIns="182880" rIns="182880" bIns="182880" rtlCol="0" anchor="ctr">
              <a:spAutoFit/>
            </a:bodyPr>
            <a:lstStyle/>
            <a:p>
              <a:pPr algn="ctr"/>
              <a:endParaRPr lang="en-US" sz="1999" dirty="0">
                <a:solidFill>
                  <a:schemeClr val="bg1"/>
                </a:solidFill>
              </a:endParaRPr>
            </a:p>
          </p:txBody>
        </p:sp>
        <p:sp>
          <p:nvSpPr>
            <p:cNvPr id="93" name="Rectangle 92"/>
            <p:cNvSpPr/>
            <p:nvPr userDrawn="1"/>
          </p:nvSpPr>
          <p:spPr>
            <a:xfrm>
              <a:off x="1040258" y="3603363"/>
              <a:ext cx="278120" cy="628340"/>
            </a:xfrm>
            <a:prstGeom prst="rect">
              <a:avLst/>
            </a:prstGeom>
            <a:grpFill/>
          </p:spPr>
          <p:txBody>
            <a:bodyPr lIns="182880" tIns="182880" rIns="182880" bIns="182880" rtlCol="0" anchor="ctr">
              <a:spAutoFit/>
            </a:bodyPr>
            <a:lstStyle/>
            <a:p>
              <a:pPr algn="ctr"/>
              <a:endParaRPr lang="en-US" sz="1999" dirty="0">
                <a:solidFill>
                  <a:schemeClr val="bg1"/>
                </a:solidFill>
              </a:endParaRPr>
            </a:p>
          </p:txBody>
        </p:sp>
        <p:sp>
          <p:nvSpPr>
            <p:cNvPr id="94" name="Rectangle 93"/>
            <p:cNvSpPr/>
            <p:nvPr userDrawn="1"/>
          </p:nvSpPr>
          <p:spPr>
            <a:xfrm>
              <a:off x="1363974" y="3603363"/>
              <a:ext cx="278120" cy="628340"/>
            </a:xfrm>
            <a:prstGeom prst="rect">
              <a:avLst/>
            </a:prstGeom>
            <a:grpFill/>
          </p:spPr>
          <p:txBody>
            <a:bodyPr lIns="182880" tIns="182880" rIns="182880" bIns="182880" rtlCol="0" anchor="ctr">
              <a:spAutoFit/>
            </a:bodyPr>
            <a:lstStyle/>
            <a:p>
              <a:pPr algn="ctr"/>
              <a:endParaRPr lang="en-US" sz="1999" dirty="0">
                <a:solidFill>
                  <a:schemeClr val="bg1"/>
                </a:solidFill>
              </a:endParaRPr>
            </a:p>
          </p:txBody>
        </p:sp>
        <p:sp>
          <p:nvSpPr>
            <p:cNvPr id="95" name="Rectangle 94"/>
            <p:cNvSpPr/>
            <p:nvPr userDrawn="1"/>
          </p:nvSpPr>
          <p:spPr>
            <a:xfrm>
              <a:off x="1687690" y="3603363"/>
              <a:ext cx="278120" cy="628340"/>
            </a:xfrm>
            <a:prstGeom prst="rect">
              <a:avLst/>
            </a:prstGeom>
            <a:grpFill/>
          </p:spPr>
          <p:txBody>
            <a:bodyPr lIns="182880" tIns="182880" rIns="182880" bIns="182880" rtlCol="0" anchor="ctr">
              <a:spAutoFit/>
            </a:bodyPr>
            <a:lstStyle/>
            <a:p>
              <a:pPr algn="ctr"/>
              <a:endParaRPr lang="en-US" sz="1999" dirty="0">
                <a:solidFill>
                  <a:schemeClr val="bg1"/>
                </a:solidFill>
              </a:endParaRPr>
            </a:p>
          </p:txBody>
        </p:sp>
        <p:sp>
          <p:nvSpPr>
            <p:cNvPr id="96" name="Rectangle 95"/>
            <p:cNvSpPr/>
            <p:nvPr userDrawn="1"/>
          </p:nvSpPr>
          <p:spPr>
            <a:xfrm>
              <a:off x="2011406" y="3603363"/>
              <a:ext cx="278120" cy="628340"/>
            </a:xfrm>
            <a:prstGeom prst="rect">
              <a:avLst/>
            </a:prstGeom>
            <a:grpFill/>
          </p:spPr>
          <p:txBody>
            <a:bodyPr lIns="182880" tIns="182880" rIns="182880" bIns="182880" rtlCol="0" anchor="ctr">
              <a:spAutoFit/>
            </a:bodyPr>
            <a:lstStyle/>
            <a:p>
              <a:pPr algn="ctr"/>
              <a:endParaRPr lang="en-US" sz="1999" dirty="0">
                <a:solidFill>
                  <a:schemeClr val="bg1"/>
                </a:solidFill>
              </a:endParaRPr>
            </a:p>
          </p:txBody>
        </p:sp>
        <p:sp>
          <p:nvSpPr>
            <p:cNvPr id="97" name="Rectangle 96"/>
            <p:cNvSpPr/>
            <p:nvPr userDrawn="1"/>
          </p:nvSpPr>
          <p:spPr>
            <a:xfrm>
              <a:off x="2335122" y="3603363"/>
              <a:ext cx="278120" cy="628340"/>
            </a:xfrm>
            <a:prstGeom prst="rect">
              <a:avLst/>
            </a:prstGeom>
            <a:grpFill/>
          </p:spPr>
          <p:txBody>
            <a:bodyPr lIns="182880" tIns="182880" rIns="182880" bIns="182880" rtlCol="0" anchor="ctr">
              <a:spAutoFit/>
            </a:bodyPr>
            <a:lstStyle/>
            <a:p>
              <a:pPr algn="ctr"/>
              <a:endParaRPr lang="en-US" sz="1999" dirty="0">
                <a:solidFill>
                  <a:schemeClr val="bg1"/>
                </a:solidFill>
              </a:endParaRPr>
            </a:p>
          </p:txBody>
        </p:sp>
        <p:sp>
          <p:nvSpPr>
            <p:cNvPr id="98" name="Rectangle 97"/>
            <p:cNvSpPr/>
            <p:nvPr userDrawn="1"/>
          </p:nvSpPr>
          <p:spPr>
            <a:xfrm>
              <a:off x="2658838" y="3603363"/>
              <a:ext cx="278120" cy="628340"/>
            </a:xfrm>
            <a:prstGeom prst="rect">
              <a:avLst/>
            </a:prstGeom>
            <a:grpFill/>
          </p:spPr>
          <p:txBody>
            <a:bodyPr lIns="182880" tIns="182880" rIns="182880" bIns="182880" rtlCol="0" anchor="ctr">
              <a:spAutoFit/>
            </a:bodyPr>
            <a:lstStyle/>
            <a:p>
              <a:pPr algn="ctr"/>
              <a:endParaRPr lang="en-US" sz="1999" dirty="0">
                <a:solidFill>
                  <a:schemeClr val="bg1"/>
                </a:solidFill>
              </a:endParaRPr>
            </a:p>
          </p:txBody>
        </p:sp>
        <p:sp>
          <p:nvSpPr>
            <p:cNvPr id="99" name="Rectangle 98"/>
            <p:cNvSpPr/>
            <p:nvPr userDrawn="1"/>
          </p:nvSpPr>
          <p:spPr>
            <a:xfrm>
              <a:off x="2982553" y="3603363"/>
              <a:ext cx="278120" cy="628340"/>
            </a:xfrm>
            <a:prstGeom prst="rect">
              <a:avLst/>
            </a:prstGeom>
            <a:grpFill/>
          </p:spPr>
          <p:txBody>
            <a:bodyPr lIns="182880" tIns="182880" rIns="182880" bIns="182880" rtlCol="0" anchor="ctr">
              <a:spAutoFit/>
            </a:bodyPr>
            <a:lstStyle/>
            <a:p>
              <a:pPr algn="ctr"/>
              <a:endParaRPr lang="en-US" sz="1999" dirty="0">
                <a:solidFill>
                  <a:schemeClr val="bg1"/>
                </a:solidFill>
              </a:endParaRPr>
            </a:p>
          </p:txBody>
        </p:sp>
        <p:sp>
          <p:nvSpPr>
            <p:cNvPr id="100" name="Rectangle 99"/>
            <p:cNvSpPr/>
            <p:nvPr userDrawn="1"/>
          </p:nvSpPr>
          <p:spPr>
            <a:xfrm>
              <a:off x="3306269" y="3603363"/>
              <a:ext cx="278120" cy="628340"/>
            </a:xfrm>
            <a:prstGeom prst="rect">
              <a:avLst/>
            </a:prstGeom>
            <a:grpFill/>
          </p:spPr>
          <p:txBody>
            <a:bodyPr lIns="182880" tIns="182880" rIns="182880" bIns="182880" rtlCol="0" anchor="ctr">
              <a:spAutoFit/>
            </a:bodyPr>
            <a:lstStyle/>
            <a:p>
              <a:pPr algn="ctr"/>
              <a:endParaRPr lang="en-US" sz="1999" dirty="0">
                <a:solidFill>
                  <a:schemeClr val="bg1"/>
                </a:solidFill>
              </a:endParaRPr>
            </a:p>
          </p:txBody>
        </p:sp>
        <p:sp>
          <p:nvSpPr>
            <p:cNvPr id="101" name="Rectangle 100"/>
            <p:cNvSpPr/>
            <p:nvPr userDrawn="1"/>
          </p:nvSpPr>
          <p:spPr>
            <a:xfrm>
              <a:off x="3629986" y="3603363"/>
              <a:ext cx="278120" cy="628340"/>
            </a:xfrm>
            <a:prstGeom prst="rect">
              <a:avLst/>
            </a:prstGeom>
            <a:grpFill/>
          </p:spPr>
          <p:txBody>
            <a:bodyPr lIns="182880" tIns="182880" rIns="182880" bIns="182880" rtlCol="0" anchor="ctr">
              <a:spAutoFit/>
            </a:bodyPr>
            <a:lstStyle/>
            <a:p>
              <a:pPr algn="ctr"/>
              <a:endParaRPr lang="en-US" sz="1999" dirty="0">
                <a:solidFill>
                  <a:schemeClr val="bg1"/>
                </a:solidFill>
              </a:endParaRPr>
            </a:p>
          </p:txBody>
        </p:sp>
        <p:sp>
          <p:nvSpPr>
            <p:cNvPr id="102" name="Rectangle 101"/>
            <p:cNvSpPr/>
            <p:nvPr userDrawn="1"/>
          </p:nvSpPr>
          <p:spPr>
            <a:xfrm>
              <a:off x="3953701" y="3603363"/>
              <a:ext cx="278120" cy="628340"/>
            </a:xfrm>
            <a:prstGeom prst="rect">
              <a:avLst/>
            </a:prstGeom>
            <a:grpFill/>
          </p:spPr>
          <p:txBody>
            <a:bodyPr lIns="182880" tIns="182880" rIns="182880" bIns="182880" rtlCol="0" anchor="ctr">
              <a:spAutoFit/>
            </a:bodyPr>
            <a:lstStyle/>
            <a:p>
              <a:pPr algn="ctr"/>
              <a:endParaRPr lang="en-US" sz="1999" dirty="0">
                <a:solidFill>
                  <a:schemeClr val="bg1"/>
                </a:solidFill>
              </a:endParaRPr>
            </a:p>
          </p:txBody>
        </p:sp>
        <p:sp>
          <p:nvSpPr>
            <p:cNvPr id="103" name="Rectangle 102"/>
            <p:cNvSpPr/>
            <p:nvPr userDrawn="1"/>
          </p:nvSpPr>
          <p:spPr>
            <a:xfrm>
              <a:off x="4924851" y="3603363"/>
              <a:ext cx="278120" cy="628340"/>
            </a:xfrm>
            <a:prstGeom prst="rect">
              <a:avLst/>
            </a:prstGeom>
            <a:grpFill/>
          </p:spPr>
          <p:txBody>
            <a:bodyPr lIns="182880" tIns="182880" rIns="182880" bIns="182880" rtlCol="0" anchor="ctr">
              <a:spAutoFit/>
            </a:bodyPr>
            <a:lstStyle/>
            <a:p>
              <a:pPr algn="ctr"/>
              <a:endParaRPr lang="en-US" sz="1999" dirty="0">
                <a:solidFill>
                  <a:schemeClr val="bg1"/>
                </a:solidFill>
              </a:endParaRPr>
            </a:p>
          </p:txBody>
        </p:sp>
        <p:sp>
          <p:nvSpPr>
            <p:cNvPr id="104" name="Rectangle 103"/>
            <p:cNvSpPr/>
            <p:nvPr userDrawn="1"/>
          </p:nvSpPr>
          <p:spPr>
            <a:xfrm>
              <a:off x="5248567" y="3603363"/>
              <a:ext cx="278120" cy="628340"/>
            </a:xfrm>
            <a:prstGeom prst="rect">
              <a:avLst/>
            </a:prstGeom>
            <a:grpFill/>
          </p:spPr>
          <p:txBody>
            <a:bodyPr lIns="182880" tIns="182880" rIns="182880" bIns="182880" rtlCol="0" anchor="ctr">
              <a:spAutoFit/>
            </a:bodyPr>
            <a:lstStyle/>
            <a:p>
              <a:pPr algn="ctr"/>
              <a:endParaRPr lang="en-US" sz="1999" dirty="0">
                <a:solidFill>
                  <a:schemeClr val="bg1"/>
                </a:solidFill>
              </a:endParaRPr>
            </a:p>
          </p:txBody>
        </p:sp>
        <p:sp>
          <p:nvSpPr>
            <p:cNvPr id="105" name="Rectangle 104"/>
            <p:cNvSpPr/>
            <p:nvPr userDrawn="1"/>
          </p:nvSpPr>
          <p:spPr>
            <a:xfrm>
              <a:off x="5572285" y="3603363"/>
              <a:ext cx="278120" cy="628340"/>
            </a:xfrm>
            <a:prstGeom prst="rect">
              <a:avLst/>
            </a:prstGeom>
            <a:grpFill/>
          </p:spPr>
          <p:txBody>
            <a:bodyPr lIns="182880" tIns="182880" rIns="182880" bIns="182880" rtlCol="0" anchor="ctr">
              <a:spAutoFit/>
            </a:bodyPr>
            <a:lstStyle/>
            <a:p>
              <a:pPr algn="ctr"/>
              <a:endParaRPr lang="en-US" sz="1999" dirty="0">
                <a:solidFill>
                  <a:schemeClr val="bg1"/>
                </a:solidFill>
              </a:endParaRPr>
            </a:p>
          </p:txBody>
        </p:sp>
        <p:sp>
          <p:nvSpPr>
            <p:cNvPr id="106" name="Rectangle 105"/>
            <p:cNvSpPr/>
            <p:nvPr userDrawn="1"/>
          </p:nvSpPr>
          <p:spPr>
            <a:xfrm>
              <a:off x="5896000" y="3603363"/>
              <a:ext cx="278120" cy="628340"/>
            </a:xfrm>
            <a:prstGeom prst="rect">
              <a:avLst/>
            </a:prstGeom>
            <a:grpFill/>
          </p:spPr>
          <p:txBody>
            <a:bodyPr lIns="182880" tIns="182880" rIns="182880" bIns="182880" rtlCol="0" anchor="ctr">
              <a:spAutoFit/>
            </a:bodyPr>
            <a:lstStyle/>
            <a:p>
              <a:pPr algn="ctr"/>
              <a:endParaRPr lang="en-US" sz="1999" dirty="0">
                <a:solidFill>
                  <a:schemeClr val="bg1"/>
                </a:solidFill>
              </a:endParaRPr>
            </a:p>
          </p:txBody>
        </p:sp>
        <p:sp>
          <p:nvSpPr>
            <p:cNvPr id="107" name="Rectangle 106"/>
            <p:cNvSpPr/>
            <p:nvPr userDrawn="1"/>
          </p:nvSpPr>
          <p:spPr>
            <a:xfrm>
              <a:off x="6219717" y="3603363"/>
              <a:ext cx="278120" cy="628340"/>
            </a:xfrm>
            <a:prstGeom prst="rect">
              <a:avLst/>
            </a:prstGeom>
            <a:grpFill/>
          </p:spPr>
          <p:txBody>
            <a:bodyPr lIns="182880" tIns="182880" rIns="182880" bIns="182880" rtlCol="0" anchor="ctr">
              <a:spAutoFit/>
            </a:bodyPr>
            <a:lstStyle/>
            <a:p>
              <a:pPr algn="ctr"/>
              <a:endParaRPr lang="en-US" sz="1999" dirty="0">
                <a:solidFill>
                  <a:schemeClr val="bg1"/>
                </a:solidFill>
              </a:endParaRPr>
            </a:p>
          </p:txBody>
        </p:sp>
        <p:sp>
          <p:nvSpPr>
            <p:cNvPr id="108" name="Rectangle 107"/>
            <p:cNvSpPr/>
            <p:nvPr userDrawn="1"/>
          </p:nvSpPr>
          <p:spPr>
            <a:xfrm>
              <a:off x="6543435" y="3603363"/>
              <a:ext cx="278120" cy="628340"/>
            </a:xfrm>
            <a:prstGeom prst="rect">
              <a:avLst/>
            </a:prstGeom>
            <a:grpFill/>
          </p:spPr>
          <p:txBody>
            <a:bodyPr lIns="182880" tIns="182880" rIns="182880" bIns="182880" rtlCol="0" anchor="ctr">
              <a:spAutoFit/>
            </a:bodyPr>
            <a:lstStyle/>
            <a:p>
              <a:pPr algn="ctr"/>
              <a:endParaRPr lang="en-US" sz="1999" dirty="0">
                <a:solidFill>
                  <a:schemeClr val="bg1"/>
                </a:solidFill>
              </a:endParaRPr>
            </a:p>
          </p:txBody>
        </p:sp>
        <p:sp>
          <p:nvSpPr>
            <p:cNvPr id="109" name="Rectangle 108"/>
            <p:cNvSpPr/>
            <p:nvPr userDrawn="1"/>
          </p:nvSpPr>
          <p:spPr>
            <a:xfrm>
              <a:off x="6867150" y="3603363"/>
              <a:ext cx="278120" cy="628340"/>
            </a:xfrm>
            <a:prstGeom prst="rect">
              <a:avLst/>
            </a:prstGeom>
            <a:grpFill/>
          </p:spPr>
          <p:txBody>
            <a:bodyPr lIns="182880" tIns="182880" rIns="182880" bIns="182880" rtlCol="0" anchor="ctr">
              <a:spAutoFit/>
            </a:bodyPr>
            <a:lstStyle/>
            <a:p>
              <a:pPr algn="ctr"/>
              <a:endParaRPr lang="en-US" sz="1999" dirty="0">
                <a:solidFill>
                  <a:schemeClr val="bg1"/>
                </a:solidFill>
              </a:endParaRPr>
            </a:p>
          </p:txBody>
        </p:sp>
        <p:sp>
          <p:nvSpPr>
            <p:cNvPr id="110" name="Rectangle 109"/>
            <p:cNvSpPr/>
            <p:nvPr userDrawn="1"/>
          </p:nvSpPr>
          <p:spPr>
            <a:xfrm>
              <a:off x="7190868" y="3603363"/>
              <a:ext cx="278120" cy="628340"/>
            </a:xfrm>
            <a:prstGeom prst="rect">
              <a:avLst/>
            </a:prstGeom>
            <a:grpFill/>
          </p:spPr>
          <p:txBody>
            <a:bodyPr lIns="182880" tIns="182880" rIns="182880" bIns="182880" rtlCol="0" anchor="ctr">
              <a:spAutoFit/>
            </a:bodyPr>
            <a:lstStyle/>
            <a:p>
              <a:pPr algn="ctr"/>
              <a:endParaRPr lang="en-US" sz="1999" dirty="0">
                <a:solidFill>
                  <a:schemeClr val="bg1"/>
                </a:solidFill>
              </a:endParaRPr>
            </a:p>
          </p:txBody>
        </p:sp>
        <p:sp>
          <p:nvSpPr>
            <p:cNvPr id="111" name="Rectangle 110"/>
            <p:cNvSpPr/>
            <p:nvPr userDrawn="1"/>
          </p:nvSpPr>
          <p:spPr>
            <a:xfrm>
              <a:off x="7514585" y="3603363"/>
              <a:ext cx="278120" cy="628340"/>
            </a:xfrm>
            <a:prstGeom prst="rect">
              <a:avLst/>
            </a:prstGeom>
            <a:grpFill/>
          </p:spPr>
          <p:txBody>
            <a:bodyPr lIns="182880" tIns="182880" rIns="182880" bIns="182880" rtlCol="0" anchor="ctr">
              <a:spAutoFit/>
            </a:bodyPr>
            <a:lstStyle/>
            <a:p>
              <a:pPr algn="ctr"/>
              <a:endParaRPr lang="en-US" sz="1999" dirty="0">
                <a:solidFill>
                  <a:schemeClr val="bg1"/>
                </a:solidFill>
              </a:endParaRPr>
            </a:p>
          </p:txBody>
        </p:sp>
        <p:sp>
          <p:nvSpPr>
            <p:cNvPr id="112" name="Rectangle 111"/>
            <p:cNvSpPr/>
            <p:nvPr userDrawn="1"/>
          </p:nvSpPr>
          <p:spPr>
            <a:xfrm>
              <a:off x="392826" y="3186150"/>
              <a:ext cx="278120" cy="628340"/>
            </a:xfrm>
            <a:prstGeom prst="rect">
              <a:avLst/>
            </a:prstGeom>
            <a:grpFill/>
          </p:spPr>
          <p:txBody>
            <a:bodyPr lIns="182880" tIns="182880" rIns="182880" bIns="182880" rtlCol="0" anchor="ctr">
              <a:spAutoFit/>
            </a:bodyPr>
            <a:lstStyle/>
            <a:p>
              <a:pPr algn="ctr"/>
              <a:endParaRPr lang="en-US" sz="1999" dirty="0">
                <a:solidFill>
                  <a:schemeClr val="bg1"/>
                </a:solidFill>
              </a:endParaRPr>
            </a:p>
          </p:txBody>
        </p:sp>
        <p:sp>
          <p:nvSpPr>
            <p:cNvPr id="113" name="Rectangle 112"/>
            <p:cNvSpPr/>
            <p:nvPr userDrawn="1"/>
          </p:nvSpPr>
          <p:spPr>
            <a:xfrm>
              <a:off x="716543" y="3186150"/>
              <a:ext cx="278120" cy="628340"/>
            </a:xfrm>
            <a:prstGeom prst="rect">
              <a:avLst/>
            </a:prstGeom>
            <a:grpFill/>
          </p:spPr>
          <p:txBody>
            <a:bodyPr lIns="182880" tIns="182880" rIns="182880" bIns="182880" rtlCol="0" anchor="ctr">
              <a:spAutoFit/>
            </a:bodyPr>
            <a:lstStyle/>
            <a:p>
              <a:pPr algn="ctr"/>
              <a:endParaRPr lang="en-US" sz="1999" dirty="0">
                <a:solidFill>
                  <a:schemeClr val="bg1"/>
                </a:solidFill>
              </a:endParaRPr>
            </a:p>
          </p:txBody>
        </p:sp>
        <p:sp>
          <p:nvSpPr>
            <p:cNvPr id="114" name="Rectangle 113"/>
            <p:cNvSpPr/>
            <p:nvPr userDrawn="1"/>
          </p:nvSpPr>
          <p:spPr>
            <a:xfrm>
              <a:off x="1040258" y="3186150"/>
              <a:ext cx="278120" cy="628340"/>
            </a:xfrm>
            <a:prstGeom prst="rect">
              <a:avLst/>
            </a:prstGeom>
            <a:grpFill/>
          </p:spPr>
          <p:txBody>
            <a:bodyPr lIns="182880" tIns="182880" rIns="182880" bIns="182880" rtlCol="0" anchor="ctr">
              <a:spAutoFit/>
            </a:bodyPr>
            <a:lstStyle/>
            <a:p>
              <a:pPr algn="ctr"/>
              <a:endParaRPr lang="en-US" sz="1999" dirty="0">
                <a:solidFill>
                  <a:schemeClr val="bg1"/>
                </a:solidFill>
              </a:endParaRPr>
            </a:p>
          </p:txBody>
        </p:sp>
        <p:sp>
          <p:nvSpPr>
            <p:cNvPr id="115" name="Rectangle 114"/>
            <p:cNvSpPr/>
            <p:nvPr userDrawn="1"/>
          </p:nvSpPr>
          <p:spPr>
            <a:xfrm>
              <a:off x="1363974" y="3186150"/>
              <a:ext cx="278120" cy="628340"/>
            </a:xfrm>
            <a:prstGeom prst="rect">
              <a:avLst/>
            </a:prstGeom>
            <a:grpFill/>
          </p:spPr>
          <p:txBody>
            <a:bodyPr lIns="182880" tIns="182880" rIns="182880" bIns="182880" rtlCol="0" anchor="ctr">
              <a:spAutoFit/>
            </a:bodyPr>
            <a:lstStyle/>
            <a:p>
              <a:pPr algn="ctr"/>
              <a:endParaRPr lang="en-US" sz="1999" dirty="0">
                <a:solidFill>
                  <a:schemeClr val="bg1"/>
                </a:solidFill>
              </a:endParaRPr>
            </a:p>
          </p:txBody>
        </p:sp>
        <p:sp>
          <p:nvSpPr>
            <p:cNvPr id="116" name="Rectangle 115"/>
            <p:cNvSpPr/>
            <p:nvPr userDrawn="1"/>
          </p:nvSpPr>
          <p:spPr>
            <a:xfrm>
              <a:off x="1687690" y="3186150"/>
              <a:ext cx="278120" cy="628340"/>
            </a:xfrm>
            <a:prstGeom prst="rect">
              <a:avLst/>
            </a:prstGeom>
            <a:grpFill/>
          </p:spPr>
          <p:txBody>
            <a:bodyPr lIns="182880" tIns="182880" rIns="182880" bIns="182880" rtlCol="0" anchor="ctr">
              <a:spAutoFit/>
            </a:bodyPr>
            <a:lstStyle/>
            <a:p>
              <a:pPr algn="ctr"/>
              <a:endParaRPr lang="en-US" sz="1999" dirty="0">
                <a:solidFill>
                  <a:schemeClr val="bg1"/>
                </a:solidFill>
              </a:endParaRPr>
            </a:p>
          </p:txBody>
        </p:sp>
        <p:sp>
          <p:nvSpPr>
            <p:cNvPr id="117" name="Rectangle 116"/>
            <p:cNvSpPr/>
            <p:nvPr userDrawn="1"/>
          </p:nvSpPr>
          <p:spPr>
            <a:xfrm>
              <a:off x="2011406" y="3186150"/>
              <a:ext cx="278120" cy="628340"/>
            </a:xfrm>
            <a:prstGeom prst="rect">
              <a:avLst/>
            </a:prstGeom>
            <a:grpFill/>
          </p:spPr>
          <p:txBody>
            <a:bodyPr lIns="182880" tIns="182880" rIns="182880" bIns="182880" rtlCol="0" anchor="ctr">
              <a:spAutoFit/>
            </a:bodyPr>
            <a:lstStyle/>
            <a:p>
              <a:pPr algn="ctr"/>
              <a:endParaRPr lang="en-US" sz="1999" dirty="0">
                <a:solidFill>
                  <a:schemeClr val="bg1"/>
                </a:solidFill>
              </a:endParaRPr>
            </a:p>
          </p:txBody>
        </p:sp>
        <p:sp>
          <p:nvSpPr>
            <p:cNvPr id="118" name="Rectangle 117"/>
            <p:cNvSpPr/>
            <p:nvPr userDrawn="1"/>
          </p:nvSpPr>
          <p:spPr>
            <a:xfrm>
              <a:off x="2335122" y="3186150"/>
              <a:ext cx="278120" cy="628340"/>
            </a:xfrm>
            <a:prstGeom prst="rect">
              <a:avLst/>
            </a:prstGeom>
            <a:grpFill/>
          </p:spPr>
          <p:txBody>
            <a:bodyPr lIns="182880" tIns="182880" rIns="182880" bIns="182880" rtlCol="0" anchor="ctr">
              <a:spAutoFit/>
            </a:bodyPr>
            <a:lstStyle/>
            <a:p>
              <a:pPr algn="ctr"/>
              <a:endParaRPr lang="en-US" sz="1999" dirty="0">
                <a:solidFill>
                  <a:schemeClr val="bg1"/>
                </a:solidFill>
              </a:endParaRPr>
            </a:p>
          </p:txBody>
        </p:sp>
        <p:sp>
          <p:nvSpPr>
            <p:cNvPr id="119" name="Rectangle 118"/>
            <p:cNvSpPr/>
            <p:nvPr userDrawn="1"/>
          </p:nvSpPr>
          <p:spPr>
            <a:xfrm>
              <a:off x="2658838" y="3186150"/>
              <a:ext cx="278120" cy="628340"/>
            </a:xfrm>
            <a:prstGeom prst="rect">
              <a:avLst/>
            </a:prstGeom>
            <a:grpFill/>
          </p:spPr>
          <p:txBody>
            <a:bodyPr lIns="182880" tIns="182880" rIns="182880" bIns="182880" rtlCol="0" anchor="ctr">
              <a:spAutoFit/>
            </a:bodyPr>
            <a:lstStyle/>
            <a:p>
              <a:pPr algn="ctr"/>
              <a:endParaRPr lang="en-US" sz="1999" dirty="0">
                <a:solidFill>
                  <a:schemeClr val="bg1"/>
                </a:solidFill>
              </a:endParaRPr>
            </a:p>
          </p:txBody>
        </p:sp>
        <p:sp>
          <p:nvSpPr>
            <p:cNvPr id="120" name="Rectangle 119"/>
            <p:cNvSpPr/>
            <p:nvPr userDrawn="1"/>
          </p:nvSpPr>
          <p:spPr>
            <a:xfrm>
              <a:off x="2982553" y="3186150"/>
              <a:ext cx="278120" cy="628340"/>
            </a:xfrm>
            <a:prstGeom prst="rect">
              <a:avLst/>
            </a:prstGeom>
            <a:grpFill/>
          </p:spPr>
          <p:txBody>
            <a:bodyPr lIns="182880" tIns="182880" rIns="182880" bIns="182880" rtlCol="0" anchor="ctr">
              <a:spAutoFit/>
            </a:bodyPr>
            <a:lstStyle/>
            <a:p>
              <a:pPr algn="ctr"/>
              <a:endParaRPr lang="en-US" sz="1999" dirty="0">
                <a:solidFill>
                  <a:schemeClr val="bg1"/>
                </a:solidFill>
              </a:endParaRPr>
            </a:p>
          </p:txBody>
        </p:sp>
        <p:sp>
          <p:nvSpPr>
            <p:cNvPr id="121" name="Rectangle 120"/>
            <p:cNvSpPr/>
            <p:nvPr userDrawn="1"/>
          </p:nvSpPr>
          <p:spPr>
            <a:xfrm>
              <a:off x="3306269" y="3186150"/>
              <a:ext cx="278120" cy="628340"/>
            </a:xfrm>
            <a:prstGeom prst="rect">
              <a:avLst/>
            </a:prstGeom>
            <a:grpFill/>
          </p:spPr>
          <p:txBody>
            <a:bodyPr lIns="182880" tIns="182880" rIns="182880" bIns="182880" rtlCol="0" anchor="ctr">
              <a:spAutoFit/>
            </a:bodyPr>
            <a:lstStyle/>
            <a:p>
              <a:pPr algn="ctr"/>
              <a:endParaRPr lang="en-US" sz="1999" dirty="0">
                <a:solidFill>
                  <a:schemeClr val="bg1"/>
                </a:solidFill>
              </a:endParaRPr>
            </a:p>
          </p:txBody>
        </p:sp>
        <p:sp>
          <p:nvSpPr>
            <p:cNvPr id="122" name="Rectangle 121"/>
            <p:cNvSpPr/>
            <p:nvPr userDrawn="1"/>
          </p:nvSpPr>
          <p:spPr>
            <a:xfrm>
              <a:off x="3629986" y="3186150"/>
              <a:ext cx="278120" cy="628340"/>
            </a:xfrm>
            <a:prstGeom prst="rect">
              <a:avLst/>
            </a:prstGeom>
            <a:grpFill/>
          </p:spPr>
          <p:txBody>
            <a:bodyPr lIns="182880" tIns="182880" rIns="182880" bIns="182880" rtlCol="0" anchor="ctr">
              <a:spAutoFit/>
            </a:bodyPr>
            <a:lstStyle/>
            <a:p>
              <a:pPr algn="ctr"/>
              <a:endParaRPr lang="en-US" sz="1999" dirty="0">
                <a:solidFill>
                  <a:schemeClr val="bg1"/>
                </a:solidFill>
              </a:endParaRPr>
            </a:p>
          </p:txBody>
        </p:sp>
        <p:sp>
          <p:nvSpPr>
            <p:cNvPr id="123" name="Rectangle 122"/>
            <p:cNvSpPr/>
            <p:nvPr userDrawn="1"/>
          </p:nvSpPr>
          <p:spPr>
            <a:xfrm>
              <a:off x="3953701" y="3186150"/>
              <a:ext cx="278120" cy="628340"/>
            </a:xfrm>
            <a:prstGeom prst="rect">
              <a:avLst/>
            </a:prstGeom>
            <a:grpFill/>
          </p:spPr>
          <p:txBody>
            <a:bodyPr lIns="182880" tIns="182880" rIns="182880" bIns="182880" rtlCol="0" anchor="ctr">
              <a:spAutoFit/>
            </a:bodyPr>
            <a:lstStyle/>
            <a:p>
              <a:pPr algn="ctr"/>
              <a:endParaRPr lang="en-US" sz="1999" dirty="0">
                <a:solidFill>
                  <a:schemeClr val="bg1"/>
                </a:solidFill>
              </a:endParaRPr>
            </a:p>
          </p:txBody>
        </p:sp>
        <p:sp>
          <p:nvSpPr>
            <p:cNvPr id="124" name="Rectangle 123"/>
            <p:cNvSpPr/>
            <p:nvPr userDrawn="1"/>
          </p:nvSpPr>
          <p:spPr>
            <a:xfrm>
              <a:off x="4924851" y="3186150"/>
              <a:ext cx="278120" cy="628340"/>
            </a:xfrm>
            <a:prstGeom prst="rect">
              <a:avLst/>
            </a:prstGeom>
            <a:grpFill/>
          </p:spPr>
          <p:txBody>
            <a:bodyPr lIns="182880" tIns="182880" rIns="182880" bIns="182880" rtlCol="0" anchor="ctr">
              <a:spAutoFit/>
            </a:bodyPr>
            <a:lstStyle/>
            <a:p>
              <a:pPr algn="ctr"/>
              <a:endParaRPr lang="en-US" sz="1999" dirty="0">
                <a:solidFill>
                  <a:schemeClr val="bg1"/>
                </a:solidFill>
              </a:endParaRPr>
            </a:p>
          </p:txBody>
        </p:sp>
        <p:sp>
          <p:nvSpPr>
            <p:cNvPr id="125" name="Rectangle 124"/>
            <p:cNvSpPr/>
            <p:nvPr userDrawn="1"/>
          </p:nvSpPr>
          <p:spPr>
            <a:xfrm>
              <a:off x="5248567" y="3186150"/>
              <a:ext cx="278120" cy="628340"/>
            </a:xfrm>
            <a:prstGeom prst="rect">
              <a:avLst/>
            </a:prstGeom>
            <a:grpFill/>
          </p:spPr>
          <p:txBody>
            <a:bodyPr lIns="182880" tIns="182880" rIns="182880" bIns="182880" rtlCol="0" anchor="ctr">
              <a:spAutoFit/>
            </a:bodyPr>
            <a:lstStyle/>
            <a:p>
              <a:pPr algn="ctr"/>
              <a:endParaRPr lang="en-US" sz="1999" dirty="0">
                <a:solidFill>
                  <a:schemeClr val="bg1"/>
                </a:solidFill>
              </a:endParaRPr>
            </a:p>
          </p:txBody>
        </p:sp>
        <p:sp>
          <p:nvSpPr>
            <p:cNvPr id="126" name="Rectangle 125"/>
            <p:cNvSpPr/>
            <p:nvPr userDrawn="1"/>
          </p:nvSpPr>
          <p:spPr>
            <a:xfrm>
              <a:off x="5572285" y="3186150"/>
              <a:ext cx="278120" cy="628340"/>
            </a:xfrm>
            <a:prstGeom prst="rect">
              <a:avLst/>
            </a:prstGeom>
            <a:grpFill/>
          </p:spPr>
          <p:txBody>
            <a:bodyPr lIns="182880" tIns="182880" rIns="182880" bIns="182880" rtlCol="0" anchor="ctr">
              <a:spAutoFit/>
            </a:bodyPr>
            <a:lstStyle/>
            <a:p>
              <a:pPr algn="ctr"/>
              <a:endParaRPr lang="en-US" sz="1999" dirty="0">
                <a:solidFill>
                  <a:schemeClr val="bg1"/>
                </a:solidFill>
              </a:endParaRPr>
            </a:p>
          </p:txBody>
        </p:sp>
        <p:sp>
          <p:nvSpPr>
            <p:cNvPr id="127" name="Rectangle 126"/>
            <p:cNvSpPr/>
            <p:nvPr userDrawn="1"/>
          </p:nvSpPr>
          <p:spPr>
            <a:xfrm>
              <a:off x="5896000" y="3186150"/>
              <a:ext cx="278120" cy="628340"/>
            </a:xfrm>
            <a:prstGeom prst="rect">
              <a:avLst/>
            </a:prstGeom>
            <a:grpFill/>
          </p:spPr>
          <p:txBody>
            <a:bodyPr lIns="182880" tIns="182880" rIns="182880" bIns="182880" rtlCol="0" anchor="ctr">
              <a:spAutoFit/>
            </a:bodyPr>
            <a:lstStyle/>
            <a:p>
              <a:pPr algn="ctr"/>
              <a:endParaRPr lang="en-US" sz="1999" dirty="0">
                <a:solidFill>
                  <a:schemeClr val="bg1"/>
                </a:solidFill>
              </a:endParaRPr>
            </a:p>
          </p:txBody>
        </p:sp>
        <p:sp>
          <p:nvSpPr>
            <p:cNvPr id="128" name="Rectangle 127"/>
            <p:cNvSpPr/>
            <p:nvPr userDrawn="1"/>
          </p:nvSpPr>
          <p:spPr>
            <a:xfrm>
              <a:off x="6219717" y="3186150"/>
              <a:ext cx="278120" cy="628340"/>
            </a:xfrm>
            <a:prstGeom prst="rect">
              <a:avLst/>
            </a:prstGeom>
            <a:grpFill/>
          </p:spPr>
          <p:txBody>
            <a:bodyPr lIns="182880" tIns="182880" rIns="182880" bIns="182880" rtlCol="0" anchor="ctr">
              <a:spAutoFit/>
            </a:bodyPr>
            <a:lstStyle/>
            <a:p>
              <a:pPr algn="ctr"/>
              <a:endParaRPr lang="en-US" sz="1999" dirty="0">
                <a:solidFill>
                  <a:schemeClr val="bg1"/>
                </a:solidFill>
              </a:endParaRPr>
            </a:p>
          </p:txBody>
        </p:sp>
        <p:sp>
          <p:nvSpPr>
            <p:cNvPr id="129" name="Rectangle 128"/>
            <p:cNvSpPr/>
            <p:nvPr userDrawn="1"/>
          </p:nvSpPr>
          <p:spPr>
            <a:xfrm>
              <a:off x="6543435" y="3186150"/>
              <a:ext cx="278120" cy="628340"/>
            </a:xfrm>
            <a:prstGeom prst="rect">
              <a:avLst/>
            </a:prstGeom>
            <a:grpFill/>
          </p:spPr>
          <p:txBody>
            <a:bodyPr lIns="182880" tIns="182880" rIns="182880" bIns="182880" rtlCol="0" anchor="ctr">
              <a:spAutoFit/>
            </a:bodyPr>
            <a:lstStyle/>
            <a:p>
              <a:pPr algn="ctr"/>
              <a:endParaRPr lang="en-US" sz="1999" dirty="0">
                <a:solidFill>
                  <a:schemeClr val="bg1"/>
                </a:solidFill>
              </a:endParaRPr>
            </a:p>
          </p:txBody>
        </p:sp>
        <p:sp>
          <p:nvSpPr>
            <p:cNvPr id="130" name="Rectangle 129"/>
            <p:cNvSpPr/>
            <p:nvPr userDrawn="1"/>
          </p:nvSpPr>
          <p:spPr>
            <a:xfrm>
              <a:off x="6867150" y="3186150"/>
              <a:ext cx="278120" cy="628340"/>
            </a:xfrm>
            <a:prstGeom prst="rect">
              <a:avLst/>
            </a:prstGeom>
            <a:grpFill/>
          </p:spPr>
          <p:txBody>
            <a:bodyPr lIns="182880" tIns="182880" rIns="182880" bIns="182880" rtlCol="0" anchor="ctr">
              <a:spAutoFit/>
            </a:bodyPr>
            <a:lstStyle/>
            <a:p>
              <a:pPr algn="ctr"/>
              <a:endParaRPr lang="en-US" sz="1999" dirty="0">
                <a:solidFill>
                  <a:schemeClr val="bg1"/>
                </a:solidFill>
              </a:endParaRPr>
            </a:p>
          </p:txBody>
        </p:sp>
        <p:sp>
          <p:nvSpPr>
            <p:cNvPr id="131" name="Rectangle 130"/>
            <p:cNvSpPr/>
            <p:nvPr userDrawn="1"/>
          </p:nvSpPr>
          <p:spPr>
            <a:xfrm>
              <a:off x="7190868" y="3186150"/>
              <a:ext cx="278120" cy="628340"/>
            </a:xfrm>
            <a:prstGeom prst="rect">
              <a:avLst/>
            </a:prstGeom>
            <a:grpFill/>
          </p:spPr>
          <p:txBody>
            <a:bodyPr lIns="182880" tIns="182880" rIns="182880" bIns="182880" rtlCol="0" anchor="ctr">
              <a:spAutoFit/>
            </a:bodyPr>
            <a:lstStyle/>
            <a:p>
              <a:pPr algn="ctr"/>
              <a:endParaRPr lang="en-US" sz="1999" dirty="0">
                <a:solidFill>
                  <a:schemeClr val="bg1"/>
                </a:solidFill>
              </a:endParaRPr>
            </a:p>
          </p:txBody>
        </p:sp>
        <p:sp>
          <p:nvSpPr>
            <p:cNvPr id="132" name="Rectangle 131"/>
            <p:cNvSpPr/>
            <p:nvPr userDrawn="1"/>
          </p:nvSpPr>
          <p:spPr>
            <a:xfrm>
              <a:off x="7514585" y="3186150"/>
              <a:ext cx="278120" cy="628340"/>
            </a:xfrm>
            <a:prstGeom prst="rect">
              <a:avLst/>
            </a:prstGeom>
            <a:grpFill/>
          </p:spPr>
          <p:txBody>
            <a:bodyPr lIns="182880" tIns="182880" rIns="182880" bIns="182880" rtlCol="0" anchor="ctr">
              <a:spAutoFit/>
            </a:bodyPr>
            <a:lstStyle/>
            <a:p>
              <a:pPr algn="ctr"/>
              <a:endParaRPr lang="en-US" sz="1999" dirty="0">
                <a:solidFill>
                  <a:schemeClr val="bg1"/>
                </a:solidFill>
              </a:endParaRPr>
            </a:p>
          </p:txBody>
        </p:sp>
        <p:sp>
          <p:nvSpPr>
            <p:cNvPr id="133" name="Rectangle 132"/>
            <p:cNvSpPr/>
            <p:nvPr userDrawn="1"/>
          </p:nvSpPr>
          <p:spPr>
            <a:xfrm>
              <a:off x="392826" y="2768934"/>
              <a:ext cx="278120" cy="628340"/>
            </a:xfrm>
            <a:prstGeom prst="rect">
              <a:avLst/>
            </a:prstGeom>
            <a:grpFill/>
          </p:spPr>
          <p:txBody>
            <a:bodyPr lIns="182880" tIns="182880" rIns="182880" bIns="182880" rtlCol="0" anchor="ctr">
              <a:spAutoFit/>
            </a:bodyPr>
            <a:lstStyle/>
            <a:p>
              <a:pPr algn="ctr"/>
              <a:endParaRPr lang="en-US" sz="1999" dirty="0">
                <a:solidFill>
                  <a:schemeClr val="bg1"/>
                </a:solidFill>
              </a:endParaRPr>
            </a:p>
          </p:txBody>
        </p:sp>
        <p:sp>
          <p:nvSpPr>
            <p:cNvPr id="134" name="Rectangle 133"/>
            <p:cNvSpPr/>
            <p:nvPr userDrawn="1"/>
          </p:nvSpPr>
          <p:spPr>
            <a:xfrm>
              <a:off x="716543" y="2768934"/>
              <a:ext cx="278120" cy="628340"/>
            </a:xfrm>
            <a:prstGeom prst="rect">
              <a:avLst/>
            </a:prstGeom>
            <a:grpFill/>
          </p:spPr>
          <p:txBody>
            <a:bodyPr lIns="182880" tIns="182880" rIns="182880" bIns="182880" rtlCol="0" anchor="ctr">
              <a:spAutoFit/>
            </a:bodyPr>
            <a:lstStyle/>
            <a:p>
              <a:pPr algn="ctr"/>
              <a:endParaRPr lang="en-US" sz="1999" dirty="0">
                <a:solidFill>
                  <a:schemeClr val="bg1"/>
                </a:solidFill>
              </a:endParaRPr>
            </a:p>
          </p:txBody>
        </p:sp>
        <p:sp>
          <p:nvSpPr>
            <p:cNvPr id="135" name="Rectangle 134"/>
            <p:cNvSpPr/>
            <p:nvPr userDrawn="1"/>
          </p:nvSpPr>
          <p:spPr>
            <a:xfrm>
              <a:off x="1040258" y="2768934"/>
              <a:ext cx="278120" cy="628340"/>
            </a:xfrm>
            <a:prstGeom prst="rect">
              <a:avLst/>
            </a:prstGeom>
            <a:grpFill/>
          </p:spPr>
          <p:txBody>
            <a:bodyPr lIns="182880" tIns="182880" rIns="182880" bIns="182880" rtlCol="0" anchor="ctr">
              <a:spAutoFit/>
            </a:bodyPr>
            <a:lstStyle/>
            <a:p>
              <a:pPr algn="ctr"/>
              <a:endParaRPr lang="en-US" sz="1999" dirty="0">
                <a:solidFill>
                  <a:schemeClr val="bg1"/>
                </a:solidFill>
              </a:endParaRPr>
            </a:p>
          </p:txBody>
        </p:sp>
        <p:sp>
          <p:nvSpPr>
            <p:cNvPr id="136" name="Rectangle 135"/>
            <p:cNvSpPr/>
            <p:nvPr userDrawn="1"/>
          </p:nvSpPr>
          <p:spPr>
            <a:xfrm>
              <a:off x="1363974" y="2768934"/>
              <a:ext cx="278120" cy="628340"/>
            </a:xfrm>
            <a:prstGeom prst="rect">
              <a:avLst/>
            </a:prstGeom>
            <a:grpFill/>
          </p:spPr>
          <p:txBody>
            <a:bodyPr lIns="182880" tIns="182880" rIns="182880" bIns="182880" rtlCol="0" anchor="ctr">
              <a:spAutoFit/>
            </a:bodyPr>
            <a:lstStyle/>
            <a:p>
              <a:pPr algn="ctr"/>
              <a:endParaRPr lang="en-US" sz="1999" dirty="0">
                <a:solidFill>
                  <a:schemeClr val="bg1"/>
                </a:solidFill>
              </a:endParaRPr>
            </a:p>
          </p:txBody>
        </p:sp>
        <p:sp>
          <p:nvSpPr>
            <p:cNvPr id="137" name="Rectangle 136"/>
            <p:cNvSpPr/>
            <p:nvPr userDrawn="1"/>
          </p:nvSpPr>
          <p:spPr>
            <a:xfrm>
              <a:off x="1687690" y="2768934"/>
              <a:ext cx="278120" cy="628340"/>
            </a:xfrm>
            <a:prstGeom prst="rect">
              <a:avLst/>
            </a:prstGeom>
            <a:grpFill/>
          </p:spPr>
          <p:txBody>
            <a:bodyPr lIns="182880" tIns="182880" rIns="182880" bIns="182880" rtlCol="0" anchor="ctr">
              <a:spAutoFit/>
            </a:bodyPr>
            <a:lstStyle/>
            <a:p>
              <a:pPr algn="ctr"/>
              <a:endParaRPr lang="en-US" sz="1999" dirty="0">
                <a:solidFill>
                  <a:schemeClr val="bg1"/>
                </a:solidFill>
              </a:endParaRPr>
            </a:p>
          </p:txBody>
        </p:sp>
        <p:sp>
          <p:nvSpPr>
            <p:cNvPr id="138" name="Rectangle 137"/>
            <p:cNvSpPr/>
            <p:nvPr userDrawn="1"/>
          </p:nvSpPr>
          <p:spPr>
            <a:xfrm>
              <a:off x="2011406" y="2768934"/>
              <a:ext cx="278120" cy="628340"/>
            </a:xfrm>
            <a:prstGeom prst="rect">
              <a:avLst/>
            </a:prstGeom>
            <a:grpFill/>
          </p:spPr>
          <p:txBody>
            <a:bodyPr lIns="182880" tIns="182880" rIns="182880" bIns="182880" rtlCol="0" anchor="ctr">
              <a:spAutoFit/>
            </a:bodyPr>
            <a:lstStyle/>
            <a:p>
              <a:pPr algn="ctr"/>
              <a:endParaRPr lang="en-US" sz="1999" dirty="0">
                <a:solidFill>
                  <a:schemeClr val="bg1"/>
                </a:solidFill>
              </a:endParaRPr>
            </a:p>
          </p:txBody>
        </p:sp>
        <p:sp>
          <p:nvSpPr>
            <p:cNvPr id="139" name="Rectangle 138"/>
            <p:cNvSpPr/>
            <p:nvPr userDrawn="1"/>
          </p:nvSpPr>
          <p:spPr>
            <a:xfrm>
              <a:off x="2335122" y="2768934"/>
              <a:ext cx="278120" cy="628340"/>
            </a:xfrm>
            <a:prstGeom prst="rect">
              <a:avLst/>
            </a:prstGeom>
            <a:grpFill/>
          </p:spPr>
          <p:txBody>
            <a:bodyPr lIns="182880" tIns="182880" rIns="182880" bIns="182880" rtlCol="0" anchor="ctr">
              <a:spAutoFit/>
            </a:bodyPr>
            <a:lstStyle/>
            <a:p>
              <a:pPr algn="ctr"/>
              <a:endParaRPr lang="en-US" sz="1999" dirty="0">
                <a:solidFill>
                  <a:schemeClr val="bg1"/>
                </a:solidFill>
              </a:endParaRPr>
            </a:p>
          </p:txBody>
        </p:sp>
        <p:sp>
          <p:nvSpPr>
            <p:cNvPr id="140" name="Rectangle 139"/>
            <p:cNvSpPr/>
            <p:nvPr userDrawn="1"/>
          </p:nvSpPr>
          <p:spPr>
            <a:xfrm>
              <a:off x="2658838" y="2768934"/>
              <a:ext cx="278120" cy="628340"/>
            </a:xfrm>
            <a:prstGeom prst="rect">
              <a:avLst/>
            </a:prstGeom>
            <a:grpFill/>
          </p:spPr>
          <p:txBody>
            <a:bodyPr lIns="182880" tIns="182880" rIns="182880" bIns="182880" rtlCol="0" anchor="ctr">
              <a:spAutoFit/>
            </a:bodyPr>
            <a:lstStyle/>
            <a:p>
              <a:pPr algn="ctr"/>
              <a:endParaRPr lang="en-US" sz="1999" dirty="0">
                <a:solidFill>
                  <a:schemeClr val="bg1"/>
                </a:solidFill>
              </a:endParaRPr>
            </a:p>
          </p:txBody>
        </p:sp>
        <p:sp>
          <p:nvSpPr>
            <p:cNvPr id="141" name="Rectangle 140"/>
            <p:cNvSpPr/>
            <p:nvPr userDrawn="1"/>
          </p:nvSpPr>
          <p:spPr>
            <a:xfrm>
              <a:off x="2982553" y="2768934"/>
              <a:ext cx="278120" cy="628340"/>
            </a:xfrm>
            <a:prstGeom prst="rect">
              <a:avLst/>
            </a:prstGeom>
            <a:grpFill/>
          </p:spPr>
          <p:txBody>
            <a:bodyPr lIns="182880" tIns="182880" rIns="182880" bIns="182880" rtlCol="0" anchor="ctr">
              <a:spAutoFit/>
            </a:bodyPr>
            <a:lstStyle/>
            <a:p>
              <a:pPr algn="ctr"/>
              <a:endParaRPr lang="en-US" sz="1999" dirty="0">
                <a:solidFill>
                  <a:schemeClr val="bg1"/>
                </a:solidFill>
              </a:endParaRPr>
            </a:p>
          </p:txBody>
        </p:sp>
        <p:sp>
          <p:nvSpPr>
            <p:cNvPr id="142" name="Rectangle 141"/>
            <p:cNvSpPr/>
            <p:nvPr userDrawn="1"/>
          </p:nvSpPr>
          <p:spPr>
            <a:xfrm>
              <a:off x="3306269" y="2768934"/>
              <a:ext cx="278120" cy="628340"/>
            </a:xfrm>
            <a:prstGeom prst="rect">
              <a:avLst/>
            </a:prstGeom>
            <a:grpFill/>
          </p:spPr>
          <p:txBody>
            <a:bodyPr lIns="182880" tIns="182880" rIns="182880" bIns="182880" rtlCol="0" anchor="ctr">
              <a:spAutoFit/>
            </a:bodyPr>
            <a:lstStyle/>
            <a:p>
              <a:pPr algn="ctr"/>
              <a:endParaRPr lang="en-US" sz="1999" dirty="0">
                <a:solidFill>
                  <a:schemeClr val="bg1"/>
                </a:solidFill>
              </a:endParaRPr>
            </a:p>
          </p:txBody>
        </p:sp>
        <p:sp>
          <p:nvSpPr>
            <p:cNvPr id="143" name="Rectangle 142"/>
            <p:cNvSpPr/>
            <p:nvPr userDrawn="1"/>
          </p:nvSpPr>
          <p:spPr>
            <a:xfrm>
              <a:off x="3629986" y="2768934"/>
              <a:ext cx="278120" cy="628340"/>
            </a:xfrm>
            <a:prstGeom prst="rect">
              <a:avLst/>
            </a:prstGeom>
            <a:grpFill/>
          </p:spPr>
          <p:txBody>
            <a:bodyPr lIns="182880" tIns="182880" rIns="182880" bIns="182880" rtlCol="0" anchor="ctr">
              <a:spAutoFit/>
            </a:bodyPr>
            <a:lstStyle/>
            <a:p>
              <a:pPr algn="ctr"/>
              <a:endParaRPr lang="en-US" sz="1999" dirty="0">
                <a:solidFill>
                  <a:schemeClr val="bg1"/>
                </a:solidFill>
              </a:endParaRPr>
            </a:p>
          </p:txBody>
        </p:sp>
        <p:sp>
          <p:nvSpPr>
            <p:cNvPr id="144" name="Rectangle 143"/>
            <p:cNvSpPr/>
            <p:nvPr userDrawn="1"/>
          </p:nvSpPr>
          <p:spPr>
            <a:xfrm>
              <a:off x="3953701" y="2768934"/>
              <a:ext cx="278120" cy="628340"/>
            </a:xfrm>
            <a:prstGeom prst="rect">
              <a:avLst/>
            </a:prstGeom>
            <a:grpFill/>
          </p:spPr>
          <p:txBody>
            <a:bodyPr lIns="182880" tIns="182880" rIns="182880" bIns="182880" rtlCol="0" anchor="ctr">
              <a:spAutoFit/>
            </a:bodyPr>
            <a:lstStyle/>
            <a:p>
              <a:pPr algn="ctr"/>
              <a:endParaRPr lang="en-US" sz="1999" dirty="0">
                <a:solidFill>
                  <a:schemeClr val="bg1"/>
                </a:solidFill>
              </a:endParaRPr>
            </a:p>
          </p:txBody>
        </p:sp>
        <p:sp>
          <p:nvSpPr>
            <p:cNvPr id="145" name="Rectangle 144"/>
            <p:cNvSpPr/>
            <p:nvPr userDrawn="1"/>
          </p:nvSpPr>
          <p:spPr>
            <a:xfrm>
              <a:off x="4924851" y="2768934"/>
              <a:ext cx="278120" cy="628340"/>
            </a:xfrm>
            <a:prstGeom prst="rect">
              <a:avLst/>
            </a:prstGeom>
            <a:grpFill/>
          </p:spPr>
          <p:txBody>
            <a:bodyPr lIns="182880" tIns="182880" rIns="182880" bIns="182880" rtlCol="0" anchor="ctr">
              <a:spAutoFit/>
            </a:bodyPr>
            <a:lstStyle/>
            <a:p>
              <a:pPr algn="ctr"/>
              <a:endParaRPr lang="en-US" sz="1999" dirty="0">
                <a:solidFill>
                  <a:schemeClr val="bg1"/>
                </a:solidFill>
              </a:endParaRPr>
            </a:p>
          </p:txBody>
        </p:sp>
        <p:sp>
          <p:nvSpPr>
            <p:cNvPr id="146" name="Rectangle 145"/>
            <p:cNvSpPr/>
            <p:nvPr userDrawn="1"/>
          </p:nvSpPr>
          <p:spPr>
            <a:xfrm>
              <a:off x="5248567" y="2768934"/>
              <a:ext cx="278120" cy="628340"/>
            </a:xfrm>
            <a:prstGeom prst="rect">
              <a:avLst/>
            </a:prstGeom>
            <a:grpFill/>
          </p:spPr>
          <p:txBody>
            <a:bodyPr lIns="182880" tIns="182880" rIns="182880" bIns="182880" rtlCol="0" anchor="ctr">
              <a:spAutoFit/>
            </a:bodyPr>
            <a:lstStyle/>
            <a:p>
              <a:pPr algn="ctr"/>
              <a:endParaRPr lang="en-US" sz="1999" dirty="0">
                <a:solidFill>
                  <a:schemeClr val="bg1"/>
                </a:solidFill>
              </a:endParaRPr>
            </a:p>
          </p:txBody>
        </p:sp>
        <p:sp>
          <p:nvSpPr>
            <p:cNvPr id="147" name="Rectangle 146"/>
            <p:cNvSpPr/>
            <p:nvPr userDrawn="1"/>
          </p:nvSpPr>
          <p:spPr>
            <a:xfrm>
              <a:off x="5572285" y="2768934"/>
              <a:ext cx="278120" cy="628340"/>
            </a:xfrm>
            <a:prstGeom prst="rect">
              <a:avLst/>
            </a:prstGeom>
            <a:grpFill/>
          </p:spPr>
          <p:txBody>
            <a:bodyPr lIns="182880" tIns="182880" rIns="182880" bIns="182880" rtlCol="0" anchor="ctr">
              <a:spAutoFit/>
            </a:bodyPr>
            <a:lstStyle/>
            <a:p>
              <a:pPr algn="ctr"/>
              <a:endParaRPr lang="en-US" sz="1999" dirty="0">
                <a:solidFill>
                  <a:schemeClr val="bg1"/>
                </a:solidFill>
              </a:endParaRPr>
            </a:p>
          </p:txBody>
        </p:sp>
        <p:sp>
          <p:nvSpPr>
            <p:cNvPr id="148" name="Rectangle 147"/>
            <p:cNvSpPr/>
            <p:nvPr userDrawn="1"/>
          </p:nvSpPr>
          <p:spPr>
            <a:xfrm>
              <a:off x="5896000" y="2768934"/>
              <a:ext cx="278120" cy="628340"/>
            </a:xfrm>
            <a:prstGeom prst="rect">
              <a:avLst/>
            </a:prstGeom>
            <a:grpFill/>
          </p:spPr>
          <p:txBody>
            <a:bodyPr lIns="182880" tIns="182880" rIns="182880" bIns="182880" rtlCol="0" anchor="ctr">
              <a:spAutoFit/>
            </a:bodyPr>
            <a:lstStyle/>
            <a:p>
              <a:pPr algn="ctr"/>
              <a:endParaRPr lang="en-US" sz="1999" dirty="0">
                <a:solidFill>
                  <a:schemeClr val="bg1"/>
                </a:solidFill>
              </a:endParaRPr>
            </a:p>
          </p:txBody>
        </p:sp>
        <p:sp>
          <p:nvSpPr>
            <p:cNvPr id="149" name="Rectangle 148"/>
            <p:cNvSpPr/>
            <p:nvPr userDrawn="1"/>
          </p:nvSpPr>
          <p:spPr>
            <a:xfrm>
              <a:off x="6219717" y="2768934"/>
              <a:ext cx="278120" cy="628340"/>
            </a:xfrm>
            <a:prstGeom prst="rect">
              <a:avLst/>
            </a:prstGeom>
            <a:grpFill/>
          </p:spPr>
          <p:txBody>
            <a:bodyPr lIns="182880" tIns="182880" rIns="182880" bIns="182880" rtlCol="0" anchor="ctr">
              <a:spAutoFit/>
            </a:bodyPr>
            <a:lstStyle/>
            <a:p>
              <a:pPr algn="ctr"/>
              <a:endParaRPr lang="en-US" sz="1999" dirty="0">
                <a:solidFill>
                  <a:schemeClr val="bg1"/>
                </a:solidFill>
              </a:endParaRPr>
            </a:p>
          </p:txBody>
        </p:sp>
        <p:sp>
          <p:nvSpPr>
            <p:cNvPr id="150" name="Rectangle 149"/>
            <p:cNvSpPr/>
            <p:nvPr userDrawn="1"/>
          </p:nvSpPr>
          <p:spPr>
            <a:xfrm>
              <a:off x="6543435" y="2768934"/>
              <a:ext cx="278120" cy="628340"/>
            </a:xfrm>
            <a:prstGeom prst="rect">
              <a:avLst/>
            </a:prstGeom>
            <a:grpFill/>
          </p:spPr>
          <p:txBody>
            <a:bodyPr lIns="182880" tIns="182880" rIns="182880" bIns="182880" rtlCol="0" anchor="ctr">
              <a:spAutoFit/>
            </a:bodyPr>
            <a:lstStyle/>
            <a:p>
              <a:pPr algn="ctr"/>
              <a:endParaRPr lang="en-US" sz="1999" dirty="0">
                <a:solidFill>
                  <a:schemeClr val="bg1"/>
                </a:solidFill>
              </a:endParaRPr>
            </a:p>
          </p:txBody>
        </p:sp>
        <p:sp>
          <p:nvSpPr>
            <p:cNvPr id="151" name="Rectangle 150"/>
            <p:cNvSpPr/>
            <p:nvPr userDrawn="1"/>
          </p:nvSpPr>
          <p:spPr>
            <a:xfrm>
              <a:off x="6867150" y="2768934"/>
              <a:ext cx="278120" cy="628340"/>
            </a:xfrm>
            <a:prstGeom prst="rect">
              <a:avLst/>
            </a:prstGeom>
            <a:grpFill/>
          </p:spPr>
          <p:txBody>
            <a:bodyPr lIns="182880" tIns="182880" rIns="182880" bIns="182880" rtlCol="0" anchor="ctr">
              <a:spAutoFit/>
            </a:bodyPr>
            <a:lstStyle/>
            <a:p>
              <a:pPr algn="ctr"/>
              <a:endParaRPr lang="en-US" sz="1999" dirty="0">
                <a:solidFill>
                  <a:schemeClr val="bg1"/>
                </a:solidFill>
              </a:endParaRPr>
            </a:p>
          </p:txBody>
        </p:sp>
        <p:sp>
          <p:nvSpPr>
            <p:cNvPr id="152" name="Rectangle 151"/>
            <p:cNvSpPr/>
            <p:nvPr userDrawn="1"/>
          </p:nvSpPr>
          <p:spPr>
            <a:xfrm>
              <a:off x="7190868" y="2768934"/>
              <a:ext cx="278120" cy="628340"/>
            </a:xfrm>
            <a:prstGeom prst="rect">
              <a:avLst/>
            </a:prstGeom>
            <a:grpFill/>
          </p:spPr>
          <p:txBody>
            <a:bodyPr lIns="182880" tIns="182880" rIns="182880" bIns="182880" rtlCol="0" anchor="ctr">
              <a:spAutoFit/>
            </a:bodyPr>
            <a:lstStyle/>
            <a:p>
              <a:pPr algn="ctr"/>
              <a:endParaRPr lang="en-US" sz="1999" dirty="0">
                <a:solidFill>
                  <a:schemeClr val="bg1"/>
                </a:solidFill>
              </a:endParaRPr>
            </a:p>
          </p:txBody>
        </p:sp>
        <p:sp>
          <p:nvSpPr>
            <p:cNvPr id="153" name="Rectangle 152"/>
            <p:cNvSpPr/>
            <p:nvPr userDrawn="1"/>
          </p:nvSpPr>
          <p:spPr>
            <a:xfrm>
              <a:off x="7514585" y="2768934"/>
              <a:ext cx="278120" cy="628340"/>
            </a:xfrm>
            <a:prstGeom prst="rect">
              <a:avLst/>
            </a:prstGeom>
            <a:grpFill/>
          </p:spPr>
          <p:txBody>
            <a:bodyPr lIns="182880" tIns="182880" rIns="182880" bIns="182880" rtlCol="0" anchor="ctr">
              <a:spAutoFit/>
            </a:bodyPr>
            <a:lstStyle/>
            <a:p>
              <a:pPr algn="ctr"/>
              <a:endParaRPr lang="en-US" sz="1999" dirty="0">
                <a:solidFill>
                  <a:schemeClr val="bg1"/>
                </a:solidFill>
              </a:endParaRPr>
            </a:p>
          </p:txBody>
        </p:sp>
        <p:sp>
          <p:nvSpPr>
            <p:cNvPr id="154" name="Rectangle 153"/>
            <p:cNvSpPr/>
            <p:nvPr userDrawn="1"/>
          </p:nvSpPr>
          <p:spPr>
            <a:xfrm>
              <a:off x="392826" y="2351721"/>
              <a:ext cx="278120" cy="628340"/>
            </a:xfrm>
            <a:prstGeom prst="rect">
              <a:avLst/>
            </a:prstGeom>
            <a:grpFill/>
          </p:spPr>
          <p:txBody>
            <a:bodyPr lIns="182880" tIns="182880" rIns="182880" bIns="182880" rtlCol="0" anchor="ctr">
              <a:spAutoFit/>
            </a:bodyPr>
            <a:lstStyle/>
            <a:p>
              <a:pPr algn="ctr"/>
              <a:endParaRPr lang="en-US" sz="1999" dirty="0">
                <a:solidFill>
                  <a:schemeClr val="bg1"/>
                </a:solidFill>
              </a:endParaRPr>
            </a:p>
          </p:txBody>
        </p:sp>
        <p:sp>
          <p:nvSpPr>
            <p:cNvPr id="155" name="Rectangle 154"/>
            <p:cNvSpPr/>
            <p:nvPr userDrawn="1"/>
          </p:nvSpPr>
          <p:spPr>
            <a:xfrm>
              <a:off x="716543" y="2351721"/>
              <a:ext cx="278120" cy="628340"/>
            </a:xfrm>
            <a:prstGeom prst="rect">
              <a:avLst/>
            </a:prstGeom>
            <a:grpFill/>
          </p:spPr>
          <p:txBody>
            <a:bodyPr lIns="182880" tIns="182880" rIns="182880" bIns="182880" rtlCol="0" anchor="ctr">
              <a:spAutoFit/>
            </a:bodyPr>
            <a:lstStyle/>
            <a:p>
              <a:pPr algn="ctr"/>
              <a:endParaRPr lang="en-US" sz="1999" dirty="0">
                <a:solidFill>
                  <a:schemeClr val="bg1"/>
                </a:solidFill>
              </a:endParaRPr>
            </a:p>
          </p:txBody>
        </p:sp>
        <p:sp>
          <p:nvSpPr>
            <p:cNvPr id="156" name="Rectangle 155"/>
            <p:cNvSpPr/>
            <p:nvPr userDrawn="1"/>
          </p:nvSpPr>
          <p:spPr>
            <a:xfrm>
              <a:off x="1040258" y="2351721"/>
              <a:ext cx="278120" cy="628340"/>
            </a:xfrm>
            <a:prstGeom prst="rect">
              <a:avLst/>
            </a:prstGeom>
            <a:grpFill/>
          </p:spPr>
          <p:txBody>
            <a:bodyPr lIns="182880" tIns="182880" rIns="182880" bIns="182880" rtlCol="0" anchor="ctr">
              <a:spAutoFit/>
            </a:bodyPr>
            <a:lstStyle/>
            <a:p>
              <a:pPr algn="ctr"/>
              <a:endParaRPr lang="en-US" sz="1999" dirty="0">
                <a:solidFill>
                  <a:schemeClr val="bg1"/>
                </a:solidFill>
              </a:endParaRPr>
            </a:p>
          </p:txBody>
        </p:sp>
        <p:sp>
          <p:nvSpPr>
            <p:cNvPr id="157" name="Rectangle 156"/>
            <p:cNvSpPr/>
            <p:nvPr userDrawn="1"/>
          </p:nvSpPr>
          <p:spPr>
            <a:xfrm>
              <a:off x="1363974" y="2351721"/>
              <a:ext cx="278120" cy="628340"/>
            </a:xfrm>
            <a:prstGeom prst="rect">
              <a:avLst/>
            </a:prstGeom>
            <a:grpFill/>
          </p:spPr>
          <p:txBody>
            <a:bodyPr lIns="182880" tIns="182880" rIns="182880" bIns="182880" rtlCol="0" anchor="ctr">
              <a:spAutoFit/>
            </a:bodyPr>
            <a:lstStyle/>
            <a:p>
              <a:pPr algn="ctr"/>
              <a:endParaRPr lang="en-US" sz="1999" dirty="0">
                <a:solidFill>
                  <a:schemeClr val="bg1"/>
                </a:solidFill>
              </a:endParaRPr>
            </a:p>
          </p:txBody>
        </p:sp>
        <p:sp>
          <p:nvSpPr>
            <p:cNvPr id="158" name="Rectangle 157"/>
            <p:cNvSpPr/>
            <p:nvPr userDrawn="1"/>
          </p:nvSpPr>
          <p:spPr>
            <a:xfrm>
              <a:off x="1687690" y="2351721"/>
              <a:ext cx="278120" cy="628340"/>
            </a:xfrm>
            <a:prstGeom prst="rect">
              <a:avLst/>
            </a:prstGeom>
            <a:grpFill/>
          </p:spPr>
          <p:txBody>
            <a:bodyPr lIns="182880" tIns="182880" rIns="182880" bIns="182880" rtlCol="0" anchor="ctr">
              <a:spAutoFit/>
            </a:bodyPr>
            <a:lstStyle/>
            <a:p>
              <a:pPr algn="ctr"/>
              <a:endParaRPr lang="en-US" sz="1999" dirty="0">
                <a:solidFill>
                  <a:schemeClr val="bg1"/>
                </a:solidFill>
              </a:endParaRPr>
            </a:p>
          </p:txBody>
        </p:sp>
        <p:sp>
          <p:nvSpPr>
            <p:cNvPr id="159" name="Rectangle 158"/>
            <p:cNvSpPr/>
            <p:nvPr userDrawn="1"/>
          </p:nvSpPr>
          <p:spPr>
            <a:xfrm>
              <a:off x="2011406" y="2351721"/>
              <a:ext cx="278120" cy="628340"/>
            </a:xfrm>
            <a:prstGeom prst="rect">
              <a:avLst/>
            </a:prstGeom>
            <a:grpFill/>
          </p:spPr>
          <p:txBody>
            <a:bodyPr lIns="182880" tIns="182880" rIns="182880" bIns="182880" rtlCol="0" anchor="ctr">
              <a:spAutoFit/>
            </a:bodyPr>
            <a:lstStyle/>
            <a:p>
              <a:pPr algn="ctr"/>
              <a:endParaRPr lang="en-US" sz="1999" dirty="0">
                <a:solidFill>
                  <a:schemeClr val="bg1"/>
                </a:solidFill>
              </a:endParaRPr>
            </a:p>
          </p:txBody>
        </p:sp>
        <p:sp>
          <p:nvSpPr>
            <p:cNvPr id="160" name="Rectangle 159"/>
            <p:cNvSpPr/>
            <p:nvPr userDrawn="1"/>
          </p:nvSpPr>
          <p:spPr>
            <a:xfrm>
              <a:off x="2335122" y="2351721"/>
              <a:ext cx="278120" cy="628340"/>
            </a:xfrm>
            <a:prstGeom prst="rect">
              <a:avLst/>
            </a:prstGeom>
            <a:grpFill/>
          </p:spPr>
          <p:txBody>
            <a:bodyPr lIns="182880" tIns="182880" rIns="182880" bIns="182880" rtlCol="0" anchor="ctr">
              <a:spAutoFit/>
            </a:bodyPr>
            <a:lstStyle/>
            <a:p>
              <a:pPr algn="ctr"/>
              <a:endParaRPr lang="en-US" sz="1999" dirty="0">
                <a:solidFill>
                  <a:schemeClr val="bg1"/>
                </a:solidFill>
              </a:endParaRPr>
            </a:p>
          </p:txBody>
        </p:sp>
        <p:sp>
          <p:nvSpPr>
            <p:cNvPr id="161" name="Rectangle 160"/>
            <p:cNvSpPr/>
            <p:nvPr userDrawn="1"/>
          </p:nvSpPr>
          <p:spPr>
            <a:xfrm>
              <a:off x="2658838" y="2351721"/>
              <a:ext cx="278120" cy="628340"/>
            </a:xfrm>
            <a:prstGeom prst="rect">
              <a:avLst/>
            </a:prstGeom>
            <a:grpFill/>
          </p:spPr>
          <p:txBody>
            <a:bodyPr lIns="182880" tIns="182880" rIns="182880" bIns="182880" rtlCol="0" anchor="ctr">
              <a:spAutoFit/>
            </a:bodyPr>
            <a:lstStyle/>
            <a:p>
              <a:pPr algn="ctr"/>
              <a:endParaRPr lang="en-US" sz="1999" dirty="0">
                <a:solidFill>
                  <a:schemeClr val="bg1"/>
                </a:solidFill>
              </a:endParaRPr>
            </a:p>
          </p:txBody>
        </p:sp>
        <p:sp>
          <p:nvSpPr>
            <p:cNvPr id="162" name="Rectangle 161"/>
            <p:cNvSpPr/>
            <p:nvPr userDrawn="1"/>
          </p:nvSpPr>
          <p:spPr>
            <a:xfrm>
              <a:off x="2982553" y="2351721"/>
              <a:ext cx="278120" cy="628340"/>
            </a:xfrm>
            <a:prstGeom prst="rect">
              <a:avLst/>
            </a:prstGeom>
            <a:grpFill/>
          </p:spPr>
          <p:txBody>
            <a:bodyPr lIns="182880" tIns="182880" rIns="182880" bIns="182880" rtlCol="0" anchor="ctr">
              <a:spAutoFit/>
            </a:bodyPr>
            <a:lstStyle/>
            <a:p>
              <a:pPr algn="ctr"/>
              <a:endParaRPr lang="en-US" sz="1999" dirty="0">
                <a:solidFill>
                  <a:schemeClr val="bg1"/>
                </a:solidFill>
              </a:endParaRPr>
            </a:p>
          </p:txBody>
        </p:sp>
        <p:sp>
          <p:nvSpPr>
            <p:cNvPr id="163" name="Rectangle 162"/>
            <p:cNvSpPr/>
            <p:nvPr userDrawn="1"/>
          </p:nvSpPr>
          <p:spPr>
            <a:xfrm>
              <a:off x="3306269" y="2351721"/>
              <a:ext cx="278120" cy="628340"/>
            </a:xfrm>
            <a:prstGeom prst="rect">
              <a:avLst/>
            </a:prstGeom>
            <a:grpFill/>
          </p:spPr>
          <p:txBody>
            <a:bodyPr lIns="182880" tIns="182880" rIns="182880" bIns="182880" rtlCol="0" anchor="ctr">
              <a:spAutoFit/>
            </a:bodyPr>
            <a:lstStyle/>
            <a:p>
              <a:pPr algn="ctr"/>
              <a:endParaRPr lang="en-US" sz="1999" dirty="0">
                <a:solidFill>
                  <a:schemeClr val="bg1"/>
                </a:solidFill>
              </a:endParaRPr>
            </a:p>
          </p:txBody>
        </p:sp>
        <p:sp>
          <p:nvSpPr>
            <p:cNvPr id="164" name="Rectangle 163"/>
            <p:cNvSpPr/>
            <p:nvPr userDrawn="1"/>
          </p:nvSpPr>
          <p:spPr>
            <a:xfrm>
              <a:off x="3629986" y="2351721"/>
              <a:ext cx="278120" cy="628340"/>
            </a:xfrm>
            <a:prstGeom prst="rect">
              <a:avLst/>
            </a:prstGeom>
            <a:grpFill/>
          </p:spPr>
          <p:txBody>
            <a:bodyPr lIns="182880" tIns="182880" rIns="182880" bIns="182880" rtlCol="0" anchor="ctr">
              <a:spAutoFit/>
            </a:bodyPr>
            <a:lstStyle/>
            <a:p>
              <a:pPr algn="ctr"/>
              <a:endParaRPr lang="en-US" sz="1999" dirty="0">
                <a:solidFill>
                  <a:schemeClr val="bg1"/>
                </a:solidFill>
              </a:endParaRPr>
            </a:p>
          </p:txBody>
        </p:sp>
        <p:sp>
          <p:nvSpPr>
            <p:cNvPr id="165" name="Rectangle 164"/>
            <p:cNvSpPr/>
            <p:nvPr userDrawn="1"/>
          </p:nvSpPr>
          <p:spPr>
            <a:xfrm>
              <a:off x="3953701" y="2351721"/>
              <a:ext cx="278120" cy="628340"/>
            </a:xfrm>
            <a:prstGeom prst="rect">
              <a:avLst/>
            </a:prstGeom>
            <a:grpFill/>
          </p:spPr>
          <p:txBody>
            <a:bodyPr lIns="182880" tIns="182880" rIns="182880" bIns="182880" rtlCol="0" anchor="ctr">
              <a:spAutoFit/>
            </a:bodyPr>
            <a:lstStyle/>
            <a:p>
              <a:pPr algn="ctr"/>
              <a:endParaRPr lang="en-US" sz="1999" dirty="0">
                <a:solidFill>
                  <a:schemeClr val="bg1"/>
                </a:solidFill>
              </a:endParaRPr>
            </a:p>
          </p:txBody>
        </p:sp>
        <p:sp>
          <p:nvSpPr>
            <p:cNvPr id="166" name="Rectangle 165"/>
            <p:cNvSpPr/>
            <p:nvPr userDrawn="1"/>
          </p:nvSpPr>
          <p:spPr>
            <a:xfrm>
              <a:off x="4924851" y="2351721"/>
              <a:ext cx="278120" cy="628340"/>
            </a:xfrm>
            <a:prstGeom prst="rect">
              <a:avLst/>
            </a:prstGeom>
            <a:grpFill/>
          </p:spPr>
          <p:txBody>
            <a:bodyPr lIns="182880" tIns="182880" rIns="182880" bIns="182880" rtlCol="0" anchor="ctr">
              <a:spAutoFit/>
            </a:bodyPr>
            <a:lstStyle/>
            <a:p>
              <a:pPr algn="ctr"/>
              <a:endParaRPr lang="en-US" sz="1999" dirty="0">
                <a:solidFill>
                  <a:schemeClr val="bg1"/>
                </a:solidFill>
              </a:endParaRPr>
            </a:p>
          </p:txBody>
        </p:sp>
        <p:sp>
          <p:nvSpPr>
            <p:cNvPr id="167" name="Rectangle 166"/>
            <p:cNvSpPr/>
            <p:nvPr userDrawn="1"/>
          </p:nvSpPr>
          <p:spPr>
            <a:xfrm>
              <a:off x="5248567" y="2351721"/>
              <a:ext cx="278120" cy="628340"/>
            </a:xfrm>
            <a:prstGeom prst="rect">
              <a:avLst/>
            </a:prstGeom>
            <a:grpFill/>
          </p:spPr>
          <p:txBody>
            <a:bodyPr lIns="182880" tIns="182880" rIns="182880" bIns="182880" rtlCol="0" anchor="ctr">
              <a:spAutoFit/>
            </a:bodyPr>
            <a:lstStyle/>
            <a:p>
              <a:pPr algn="ctr"/>
              <a:endParaRPr lang="en-US" sz="1999" dirty="0">
                <a:solidFill>
                  <a:schemeClr val="bg1"/>
                </a:solidFill>
              </a:endParaRPr>
            </a:p>
          </p:txBody>
        </p:sp>
        <p:sp>
          <p:nvSpPr>
            <p:cNvPr id="168" name="Rectangle 167"/>
            <p:cNvSpPr/>
            <p:nvPr userDrawn="1"/>
          </p:nvSpPr>
          <p:spPr>
            <a:xfrm>
              <a:off x="5572285" y="2351721"/>
              <a:ext cx="278120" cy="628340"/>
            </a:xfrm>
            <a:prstGeom prst="rect">
              <a:avLst/>
            </a:prstGeom>
            <a:grpFill/>
          </p:spPr>
          <p:txBody>
            <a:bodyPr lIns="182880" tIns="182880" rIns="182880" bIns="182880" rtlCol="0" anchor="ctr">
              <a:spAutoFit/>
            </a:bodyPr>
            <a:lstStyle/>
            <a:p>
              <a:pPr algn="ctr"/>
              <a:endParaRPr lang="en-US" sz="1999" dirty="0">
                <a:solidFill>
                  <a:schemeClr val="bg1"/>
                </a:solidFill>
              </a:endParaRPr>
            </a:p>
          </p:txBody>
        </p:sp>
        <p:sp>
          <p:nvSpPr>
            <p:cNvPr id="169" name="Rectangle 168"/>
            <p:cNvSpPr/>
            <p:nvPr userDrawn="1"/>
          </p:nvSpPr>
          <p:spPr>
            <a:xfrm>
              <a:off x="5896000" y="2351721"/>
              <a:ext cx="278120" cy="628340"/>
            </a:xfrm>
            <a:prstGeom prst="rect">
              <a:avLst/>
            </a:prstGeom>
            <a:grpFill/>
          </p:spPr>
          <p:txBody>
            <a:bodyPr lIns="182880" tIns="182880" rIns="182880" bIns="182880" rtlCol="0" anchor="ctr">
              <a:spAutoFit/>
            </a:bodyPr>
            <a:lstStyle/>
            <a:p>
              <a:pPr algn="ctr"/>
              <a:endParaRPr lang="en-US" sz="1999" dirty="0">
                <a:solidFill>
                  <a:schemeClr val="bg1"/>
                </a:solidFill>
              </a:endParaRPr>
            </a:p>
          </p:txBody>
        </p:sp>
        <p:sp>
          <p:nvSpPr>
            <p:cNvPr id="170" name="Rectangle 169"/>
            <p:cNvSpPr/>
            <p:nvPr userDrawn="1"/>
          </p:nvSpPr>
          <p:spPr>
            <a:xfrm>
              <a:off x="6219717" y="2351721"/>
              <a:ext cx="278120" cy="628340"/>
            </a:xfrm>
            <a:prstGeom prst="rect">
              <a:avLst/>
            </a:prstGeom>
            <a:grpFill/>
          </p:spPr>
          <p:txBody>
            <a:bodyPr lIns="182880" tIns="182880" rIns="182880" bIns="182880" rtlCol="0" anchor="ctr">
              <a:spAutoFit/>
            </a:bodyPr>
            <a:lstStyle/>
            <a:p>
              <a:pPr algn="ctr"/>
              <a:endParaRPr lang="en-US" sz="1999" dirty="0">
                <a:solidFill>
                  <a:schemeClr val="bg1"/>
                </a:solidFill>
              </a:endParaRPr>
            </a:p>
          </p:txBody>
        </p:sp>
        <p:sp>
          <p:nvSpPr>
            <p:cNvPr id="171" name="Rectangle 170"/>
            <p:cNvSpPr/>
            <p:nvPr userDrawn="1"/>
          </p:nvSpPr>
          <p:spPr>
            <a:xfrm>
              <a:off x="6543435" y="2351721"/>
              <a:ext cx="278120" cy="628340"/>
            </a:xfrm>
            <a:prstGeom prst="rect">
              <a:avLst/>
            </a:prstGeom>
            <a:grpFill/>
          </p:spPr>
          <p:txBody>
            <a:bodyPr lIns="182880" tIns="182880" rIns="182880" bIns="182880" rtlCol="0" anchor="ctr">
              <a:spAutoFit/>
            </a:bodyPr>
            <a:lstStyle/>
            <a:p>
              <a:pPr algn="ctr"/>
              <a:endParaRPr lang="en-US" sz="1999" dirty="0">
                <a:solidFill>
                  <a:schemeClr val="bg1"/>
                </a:solidFill>
              </a:endParaRPr>
            </a:p>
          </p:txBody>
        </p:sp>
        <p:sp>
          <p:nvSpPr>
            <p:cNvPr id="172" name="Rectangle 171"/>
            <p:cNvSpPr/>
            <p:nvPr userDrawn="1"/>
          </p:nvSpPr>
          <p:spPr>
            <a:xfrm>
              <a:off x="6867150" y="2351721"/>
              <a:ext cx="278120" cy="628340"/>
            </a:xfrm>
            <a:prstGeom prst="rect">
              <a:avLst/>
            </a:prstGeom>
            <a:grpFill/>
          </p:spPr>
          <p:txBody>
            <a:bodyPr lIns="182880" tIns="182880" rIns="182880" bIns="182880" rtlCol="0" anchor="ctr">
              <a:spAutoFit/>
            </a:bodyPr>
            <a:lstStyle/>
            <a:p>
              <a:pPr algn="ctr"/>
              <a:endParaRPr lang="en-US" sz="1999" dirty="0">
                <a:solidFill>
                  <a:schemeClr val="bg1"/>
                </a:solidFill>
              </a:endParaRPr>
            </a:p>
          </p:txBody>
        </p:sp>
        <p:sp>
          <p:nvSpPr>
            <p:cNvPr id="173" name="Rectangle 172"/>
            <p:cNvSpPr/>
            <p:nvPr userDrawn="1"/>
          </p:nvSpPr>
          <p:spPr>
            <a:xfrm>
              <a:off x="7190868" y="2351721"/>
              <a:ext cx="278120" cy="628340"/>
            </a:xfrm>
            <a:prstGeom prst="rect">
              <a:avLst/>
            </a:prstGeom>
            <a:grpFill/>
          </p:spPr>
          <p:txBody>
            <a:bodyPr lIns="182880" tIns="182880" rIns="182880" bIns="182880" rtlCol="0" anchor="ctr">
              <a:spAutoFit/>
            </a:bodyPr>
            <a:lstStyle/>
            <a:p>
              <a:pPr algn="ctr"/>
              <a:endParaRPr lang="en-US" sz="1999" dirty="0">
                <a:solidFill>
                  <a:schemeClr val="bg1"/>
                </a:solidFill>
              </a:endParaRPr>
            </a:p>
          </p:txBody>
        </p:sp>
        <p:sp>
          <p:nvSpPr>
            <p:cNvPr id="174" name="Rectangle 173"/>
            <p:cNvSpPr/>
            <p:nvPr userDrawn="1"/>
          </p:nvSpPr>
          <p:spPr>
            <a:xfrm>
              <a:off x="7514585" y="2351721"/>
              <a:ext cx="278120" cy="628340"/>
            </a:xfrm>
            <a:prstGeom prst="rect">
              <a:avLst/>
            </a:prstGeom>
            <a:grpFill/>
          </p:spPr>
          <p:txBody>
            <a:bodyPr lIns="182880" tIns="182880" rIns="182880" bIns="182880" rtlCol="0" anchor="ctr">
              <a:spAutoFit/>
            </a:bodyPr>
            <a:lstStyle/>
            <a:p>
              <a:pPr algn="ctr"/>
              <a:endParaRPr lang="en-US" sz="1999" dirty="0">
                <a:solidFill>
                  <a:schemeClr val="bg1"/>
                </a:solidFill>
              </a:endParaRPr>
            </a:p>
          </p:txBody>
        </p:sp>
        <p:sp>
          <p:nvSpPr>
            <p:cNvPr id="175" name="Rectangle 174"/>
            <p:cNvSpPr/>
            <p:nvPr userDrawn="1"/>
          </p:nvSpPr>
          <p:spPr>
            <a:xfrm>
              <a:off x="392826" y="1934507"/>
              <a:ext cx="278120" cy="628340"/>
            </a:xfrm>
            <a:prstGeom prst="rect">
              <a:avLst/>
            </a:prstGeom>
            <a:grpFill/>
          </p:spPr>
          <p:txBody>
            <a:bodyPr lIns="182880" tIns="182880" rIns="182880" bIns="182880" rtlCol="0" anchor="ctr">
              <a:spAutoFit/>
            </a:bodyPr>
            <a:lstStyle/>
            <a:p>
              <a:pPr algn="ctr"/>
              <a:endParaRPr lang="en-US" sz="1999" dirty="0">
                <a:solidFill>
                  <a:schemeClr val="bg1"/>
                </a:solidFill>
              </a:endParaRPr>
            </a:p>
          </p:txBody>
        </p:sp>
        <p:sp>
          <p:nvSpPr>
            <p:cNvPr id="176" name="Rectangle 175"/>
            <p:cNvSpPr/>
            <p:nvPr userDrawn="1"/>
          </p:nvSpPr>
          <p:spPr>
            <a:xfrm>
              <a:off x="716543" y="1934507"/>
              <a:ext cx="278120" cy="628340"/>
            </a:xfrm>
            <a:prstGeom prst="rect">
              <a:avLst/>
            </a:prstGeom>
            <a:grpFill/>
          </p:spPr>
          <p:txBody>
            <a:bodyPr lIns="182880" tIns="182880" rIns="182880" bIns="182880" rtlCol="0" anchor="ctr">
              <a:spAutoFit/>
            </a:bodyPr>
            <a:lstStyle/>
            <a:p>
              <a:pPr algn="ctr"/>
              <a:endParaRPr lang="en-US" sz="1999" dirty="0">
                <a:solidFill>
                  <a:schemeClr val="bg1"/>
                </a:solidFill>
              </a:endParaRPr>
            </a:p>
          </p:txBody>
        </p:sp>
        <p:sp>
          <p:nvSpPr>
            <p:cNvPr id="177" name="Rectangle 176"/>
            <p:cNvSpPr/>
            <p:nvPr userDrawn="1"/>
          </p:nvSpPr>
          <p:spPr>
            <a:xfrm>
              <a:off x="1040258" y="1934507"/>
              <a:ext cx="278120" cy="628340"/>
            </a:xfrm>
            <a:prstGeom prst="rect">
              <a:avLst/>
            </a:prstGeom>
            <a:grpFill/>
          </p:spPr>
          <p:txBody>
            <a:bodyPr lIns="182880" tIns="182880" rIns="182880" bIns="182880" rtlCol="0" anchor="ctr">
              <a:spAutoFit/>
            </a:bodyPr>
            <a:lstStyle/>
            <a:p>
              <a:pPr algn="ctr"/>
              <a:endParaRPr lang="en-US" sz="1999" dirty="0">
                <a:solidFill>
                  <a:schemeClr val="bg1"/>
                </a:solidFill>
              </a:endParaRPr>
            </a:p>
          </p:txBody>
        </p:sp>
        <p:sp>
          <p:nvSpPr>
            <p:cNvPr id="178" name="Rectangle 177"/>
            <p:cNvSpPr/>
            <p:nvPr userDrawn="1"/>
          </p:nvSpPr>
          <p:spPr>
            <a:xfrm>
              <a:off x="1363974" y="1934507"/>
              <a:ext cx="278120" cy="628340"/>
            </a:xfrm>
            <a:prstGeom prst="rect">
              <a:avLst/>
            </a:prstGeom>
            <a:grpFill/>
          </p:spPr>
          <p:txBody>
            <a:bodyPr lIns="182880" tIns="182880" rIns="182880" bIns="182880" rtlCol="0" anchor="ctr">
              <a:spAutoFit/>
            </a:bodyPr>
            <a:lstStyle/>
            <a:p>
              <a:pPr algn="ctr"/>
              <a:endParaRPr lang="en-US" sz="1999" dirty="0">
                <a:solidFill>
                  <a:schemeClr val="bg1"/>
                </a:solidFill>
              </a:endParaRPr>
            </a:p>
          </p:txBody>
        </p:sp>
        <p:sp>
          <p:nvSpPr>
            <p:cNvPr id="179" name="Rectangle 178"/>
            <p:cNvSpPr/>
            <p:nvPr userDrawn="1"/>
          </p:nvSpPr>
          <p:spPr>
            <a:xfrm>
              <a:off x="1687690" y="1934507"/>
              <a:ext cx="278120" cy="628340"/>
            </a:xfrm>
            <a:prstGeom prst="rect">
              <a:avLst/>
            </a:prstGeom>
            <a:grpFill/>
          </p:spPr>
          <p:txBody>
            <a:bodyPr lIns="182880" tIns="182880" rIns="182880" bIns="182880" rtlCol="0" anchor="ctr">
              <a:spAutoFit/>
            </a:bodyPr>
            <a:lstStyle/>
            <a:p>
              <a:pPr algn="ctr"/>
              <a:endParaRPr lang="en-US" sz="1999" dirty="0">
                <a:solidFill>
                  <a:schemeClr val="bg1"/>
                </a:solidFill>
              </a:endParaRPr>
            </a:p>
          </p:txBody>
        </p:sp>
        <p:sp>
          <p:nvSpPr>
            <p:cNvPr id="180" name="Rectangle 179"/>
            <p:cNvSpPr/>
            <p:nvPr userDrawn="1"/>
          </p:nvSpPr>
          <p:spPr>
            <a:xfrm>
              <a:off x="2011406" y="1934507"/>
              <a:ext cx="278120" cy="628340"/>
            </a:xfrm>
            <a:prstGeom prst="rect">
              <a:avLst/>
            </a:prstGeom>
            <a:grpFill/>
          </p:spPr>
          <p:txBody>
            <a:bodyPr lIns="182880" tIns="182880" rIns="182880" bIns="182880" rtlCol="0" anchor="ctr">
              <a:spAutoFit/>
            </a:bodyPr>
            <a:lstStyle/>
            <a:p>
              <a:pPr algn="ctr"/>
              <a:endParaRPr lang="en-US" sz="1999" dirty="0">
                <a:solidFill>
                  <a:schemeClr val="bg1"/>
                </a:solidFill>
              </a:endParaRPr>
            </a:p>
          </p:txBody>
        </p:sp>
        <p:sp>
          <p:nvSpPr>
            <p:cNvPr id="181" name="Rectangle 180"/>
            <p:cNvSpPr/>
            <p:nvPr userDrawn="1"/>
          </p:nvSpPr>
          <p:spPr>
            <a:xfrm>
              <a:off x="2335122" y="1934507"/>
              <a:ext cx="278120" cy="628340"/>
            </a:xfrm>
            <a:prstGeom prst="rect">
              <a:avLst/>
            </a:prstGeom>
            <a:grpFill/>
          </p:spPr>
          <p:txBody>
            <a:bodyPr lIns="182880" tIns="182880" rIns="182880" bIns="182880" rtlCol="0" anchor="ctr">
              <a:spAutoFit/>
            </a:bodyPr>
            <a:lstStyle/>
            <a:p>
              <a:pPr algn="ctr"/>
              <a:endParaRPr lang="en-US" sz="1999" dirty="0">
                <a:solidFill>
                  <a:schemeClr val="bg1"/>
                </a:solidFill>
              </a:endParaRPr>
            </a:p>
          </p:txBody>
        </p:sp>
        <p:sp>
          <p:nvSpPr>
            <p:cNvPr id="182" name="Rectangle 181"/>
            <p:cNvSpPr/>
            <p:nvPr userDrawn="1"/>
          </p:nvSpPr>
          <p:spPr>
            <a:xfrm>
              <a:off x="2658838" y="1934507"/>
              <a:ext cx="278120" cy="628340"/>
            </a:xfrm>
            <a:prstGeom prst="rect">
              <a:avLst/>
            </a:prstGeom>
            <a:grpFill/>
          </p:spPr>
          <p:txBody>
            <a:bodyPr lIns="182880" tIns="182880" rIns="182880" bIns="182880" rtlCol="0" anchor="ctr">
              <a:spAutoFit/>
            </a:bodyPr>
            <a:lstStyle/>
            <a:p>
              <a:pPr algn="ctr"/>
              <a:endParaRPr lang="en-US" sz="1999" dirty="0">
                <a:solidFill>
                  <a:schemeClr val="bg1"/>
                </a:solidFill>
              </a:endParaRPr>
            </a:p>
          </p:txBody>
        </p:sp>
        <p:sp>
          <p:nvSpPr>
            <p:cNvPr id="183" name="Rectangle 182"/>
            <p:cNvSpPr/>
            <p:nvPr userDrawn="1"/>
          </p:nvSpPr>
          <p:spPr>
            <a:xfrm>
              <a:off x="2982553" y="1934507"/>
              <a:ext cx="278120" cy="628340"/>
            </a:xfrm>
            <a:prstGeom prst="rect">
              <a:avLst/>
            </a:prstGeom>
            <a:grpFill/>
          </p:spPr>
          <p:txBody>
            <a:bodyPr lIns="182880" tIns="182880" rIns="182880" bIns="182880" rtlCol="0" anchor="ctr">
              <a:spAutoFit/>
            </a:bodyPr>
            <a:lstStyle/>
            <a:p>
              <a:pPr algn="ctr"/>
              <a:endParaRPr lang="en-US" sz="1999" dirty="0">
                <a:solidFill>
                  <a:schemeClr val="bg1"/>
                </a:solidFill>
              </a:endParaRPr>
            </a:p>
          </p:txBody>
        </p:sp>
        <p:sp>
          <p:nvSpPr>
            <p:cNvPr id="184" name="Rectangle 183"/>
            <p:cNvSpPr/>
            <p:nvPr userDrawn="1"/>
          </p:nvSpPr>
          <p:spPr>
            <a:xfrm>
              <a:off x="3306269" y="1934507"/>
              <a:ext cx="278120" cy="628340"/>
            </a:xfrm>
            <a:prstGeom prst="rect">
              <a:avLst/>
            </a:prstGeom>
            <a:grpFill/>
          </p:spPr>
          <p:txBody>
            <a:bodyPr lIns="182880" tIns="182880" rIns="182880" bIns="182880" rtlCol="0" anchor="ctr">
              <a:spAutoFit/>
            </a:bodyPr>
            <a:lstStyle/>
            <a:p>
              <a:pPr algn="ctr"/>
              <a:endParaRPr lang="en-US" sz="1999" dirty="0">
                <a:solidFill>
                  <a:schemeClr val="bg1"/>
                </a:solidFill>
              </a:endParaRPr>
            </a:p>
          </p:txBody>
        </p:sp>
        <p:sp>
          <p:nvSpPr>
            <p:cNvPr id="185" name="Rectangle 184"/>
            <p:cNvSpPr/>
            <p:nvPr userDrawn="1"/>
          </p:nvSpPr>
          <p:spPr>
            <a:xfrm>
              <a:off x="3629986" y="1934507"/>
              <a:ext cx="278120" cy="628340"/>
            </a:xfrm>
            <a:prstGeom prst="rect">
              <a:avLst/>
            </a:prstGeom>
            <a:grpFill/>
          </p:spPr>
          <p:txBody>
            <a:bodyPr lIns="182880" tIns="182880" rIns="182880" bIns="182880" rtlCol="0" anchor="ctr">
              <a:spAutoFit/>
            </a:bodyPr>
            <a:lstStyle/>
            <a:p>
              <a:pPr algn="ctr"/>
              <a:endParaRPr lang="en-US" sz="1999" dirty="0">
                <a:solidFill>
                  <a:schemeClr val="bg1"/>
                </a:solidFill>
              </a:endParaRPr>
            </a:p>
          </p:txBody>
        </p:sp>
        <p:sp>
          <p:nvSpPr>
            <p:cNvPr id="186" name="Rectangle 185"/>
            <p:cNvSpPr/>
            <p:nvPr userDrawn="1"/>
          </p:nvSpPr>
          <p:spPr>
            <a:xfrm>
              <a:off x="3953701" y="1934507"/>
              <a:ext cx="278120" cy="628340"/>
            </a:xfrm>
            <a:prstGeom prst="rect">
              <a:avLst/>
            </a:prstGeom>
            <a:grpFill/>
          </p:spPr>
          <p:txBody>
            <a:bodyPr lIns="182880" tIns="182880" rIns="182880" bIns="182880" rtlCol="0" anchor="ctr">
              <a:spAutoFit/>
            </a:bodyPr>
            <a:lstStyle/>
            <a:p>
              <a:pPr algn="ctr"/>
              <a:endParaRPr lang="en-US" sz="1999" dirty="0">
                <a:solidFill>
                  <a:schemeClr val="bg1"/>
                </a:solidFill>
              </a:endParaRPr>
            </a:p>
          </p:txBody>
        </p:sp>
        <p:sp>
          <p:nvSpPr>
            <p:cNvPr id="187" name="Rectangle 186"/>
            <p:cNvSpPr/>
            <p:nvPr userDrawn="1"/>
          </p:nvSpPr>
          <p:spPr>
            <a:xfrm>
              <a:off x="4924851" y="1934507"/>
              <a:ext cx="278120" cy="628340"/>
            </a:xfrm>
            <a:prstGeom prst="rect">
              <a:avLst/>
            </a:prstGeom>
            <a:grpFill/>
          </p:spPr>
          <p:txBody>
            <a:bodyPr lIns="182880" tIns="182880" rIns="182880" bIns="182880" rtlCol="0" anchor="ctr">
              <a:spAutoFit/>
            </a:bodyPr>
            <a:lstStyle/>
            <a:p>
              <a:pPr algn="ctr"/>
              <a:endParaRPr lang="en-US" sz="1999" dirty="0">
                <a:solidFill>
                  <a:schemeClr val="bg1"/>
                </a:solidFill>
              </a:endParaRPr>
            </a:p>
          </p:txBody>
        </p:sp>
        <p:sp>
          <p:nvSpPr>
            <p:cNvPr id="188" name="Rectangle 187"/>
            <p:cNvSpPr/>
            <p:nvPr userDrawn="1"/>
          </p:nvSpPr>
          <p:spPr>
            <a:xfrm>
              <a:off x="5248567" y="1934507"/>
              <a:ext cx="278120" cy="628340"/>
            </a:xfrm>
            <a:prstGeom prst="rect">
              <a:avLst/>
            </a:prstGeom>
            <a:grpFill/>
          </p:spPr>
          <p:txBody>
            <a:bodyPr lIns="182880" tIns="182880" rIns="182880" bIns="182880" rtlCol="0" anchor="ctr">
              <a:spAutoFit/>
            </a:bodyPr>
            <a:lstStyle/>
            <a:p>
              <a:pPr algn="ctr"/>
              <a:endParaRPr lang="en-US" sz="1999" dirty="0">
                <a:solidFill>
                  <a:schemeClr val="bg1"/>
                </a:solidFill>
              </a:endParaRPr>
            </a:p>
          </p:txBody>
        </p:sp>
        <p:sp>
          <p:nvSpPr>
            <p:cNvPr id="189" name="Rectangle 188"/>
            <p:cNvSpPr/>
            <p:nvPr userDrawn="1"/>
          </p:nvSpPr>
          <p:spPr>
            <a:xfrm>
              <a:off x="5572285" y="1934507"/>
              <a:ext cx="278120" cy="628340"/>
            </a:xfrm>
            <a:prstGeom prst="rect">
              <a:avLst/>
            </a:prstGeom>
            <a:grpFill/>
          </p:spPr>
          <p:txBody>
            <a:bodyPr lIns="182880" tIns="182880" rIns="182880" bIns="182880" rtlCol="0" anchor="ctr">
              <a:spAutoFit/>
            </a:bodyPr>
            <a:lstStyle/>
            <a:p>
              <a:pPr algn="ctr"/>
              <a:endParaRPr lang="en-US" sz="1999" dirty="0">
                <a:solidFill>
                  <a:schemeClr val="bg1"/>
                </a:solidFill>
              </a:endParaRPr>
            </a:p>
          </p:txBody>
        </p:sp>
        <p:sp>
          <p:nvSpPr>
            <p:cNvPr id="190" name="Rectangle 189"/>
            <p:cNvSpPr/>
            <p:nvPr userDrawn="1"/>
          </p:nvSpPr>
          <p:spPr>
            <a:xfrm>
              <a:off x="5896000" y="1934507"/>
              <a:ext cx="278120" cy="628340"/>
            </a:xfrm>
            <a:prstGeom prst="rect">
              <a:avLst/>
            </a:prstGeom>
            <a:grpFill/>
          </p:spPr>
          <p:txBody>
            <a:bodyPr lIns="182880" tIns="182880" rIns="182880" bIns="182880" rtlCol="0" anchor="ctr">
              <a:spAutoFit/>
            </a:bodyPr>
            <a:lstStyle/>
            <a:p>
              <a:pPr algn="ctr"/>
              <a:endParaRPr lang="en-US" sz="1999" dirty="0">
                <a:solidFill>
                  <a:schemeClr val="bg1"/>
                </a:solidFill>
              </a:endParaRPr>
            </a:p>
          </p:txBody>
        </p:sp>
        <p:sp>
          <p:nvSpPr>
            <p:cNvPr id="191" name="Rectangle 190"/>
            <p:cNvSpPr/>
            <p:nvPr userDrawn="1"/>
          </p:nvSpPr>
          <p:spPr>
            <a:xfrm>
              <a:off x="6219717" y="1934507"/>
              <a:ext cx="278120" cy="628340"/>
            </a:xfrm>
            <a:prstGeom prst="rect">
              <a:avLst/>
            </a:prstGeom>
            <a:grpFill/>
          </p:spPr>
          <p:txBody>
            <a:bodyPr lIns="182880" tIns="182880" rIns="182880" bIns="182880" rtlCol="0" anchor="ctr">
              <a:spAutoFit/>
            </a:bodyPr>
            <a:lstStyle/>
            <a:p>
              <a:pPr algn="ctr"/>
              <a:endParaRPr lang="en-US" sz="1999" dirty="0">
                <a:solidFill>
                  <a:schemeClr val="bg1"/>
                </a:solidFill>
              </a:endParaRPr>
            </a:p>
          </p:txBody>
        </p:sp>
        <p:sp>
          <p:nvSpPr>
            <p:cNvPr id="192" name="Rectangle 191"/>
            <p:cNvSpPr/>
            <p:nvPr userDrawn="1"/>
          </p:nvSpPr>
          <p:spPr>
            <a:xfrm>
              <a:off x="6543435" y="1934507"/>
              <a:ext cx="278120" cy="628340"/>
            </a:xfrm>
            <a:prstGeom prst="rect">
              <a:avLst/>
            </a:prstGeom>
            <a:grpFill/>
          </p:spPr>
          <p:txBody>
            <a:bodyPr lIns="182880" tIns="182880" rIns="182880" bIns="182880" rtlCol="0" anchor="ctr">
              <a:spAutoFit/>
            </a:bodyPr>
            <a:lstStyle/>
            <a:p>
              <a:pPr algn="ctr"/>
              <a:endParaRPr lang="en-US" sz="1999" dirty="0">
                <a:solidFill>
                  <a:schemeClr val="bg1"/>
                </a:solidFill>
              </a:endParaRPr>
            </a:p>
          </p:txBody>
        </p:sp>
        <p:sp>
          <p:nvSpPr>
            <p:cNvPr id="193" name="Rectangle 192"/>
            <p:cNvSpPr/>
            <p:nvPr userDrawn="1"/>
          </p:nvSpPr>
          <p:spPr>
            <a:xfrm>
              <a:off x="6867150" y="1934507"/>
              <a:ext cx="278120" cy="628340"/>
            </a:xfrm>
            <a:prstGeom prst="rect">
              <a:avLst/>
            </a:prstGeom>
            <a:grpFill/>
          </p:spPr>
          <p:txBody>
            <a:bodyPr lIns="182880" tIns="182880" rIns="182880" bIns="182880" rtlCol="0" anchor="ctr">
              <a:spAutoFit/>
            </a:bodyPr>
            <a:lstStyle/>
            <a:p>
              <a:pPr algn="ctr"/>
              <a:endParaRPr lang="en-US" sz="1999" dirty="0">
                <a:solidFill>
                  <a:schemeClr val="bg1"/>
                </a:solidFill>
              </a:endParaRPr>
            </a:p>
          </p:txBody>
        </p:sp>
        <p:sp>
          <p:nvSpPr>
            <p:cNvPr id="194" name="Rectangle 193"/>
            <p:cNvSpPr/>
            <p:nvPr userDrawn="1"/>
          </p:nvSpPr>
          <p:spPr>
            <a:xfrm>
              <a:off x="7190868" y="1934507"/>
              <a:ext cx="278120" cy="628340"/>
            </a:xfrm>
            <a:prstGeom prst="rect">
              <a:avLst/>
            </a:prstGeom>
            <a:grpFill/>
          </p:spPr>
          <p:txBody>
            <a:bodyPr lIns="182880" tIns="182880" rIns="182880" bIns="182880" rtlCol="0" anchor="ctr">
              <a:spAutoFit/>
            </a:bodyPr>
            <a:lstStyle/>
            <a:p>
              <a:pPr algn="ctr"/>
              <a:endParaRPr lang="en-US" sz="1999" dirty="0">
                <a:solidFill>
                  <a:schemeClr val="bg1"/>
                </a:solidFill>
              </a:endParaRPr>
            </a:p>
          </p:txBody>
        </p:sp>
        <p:sp>
          <p:nvSpPr>
            <p:cNvPr id="195" name="Rectangle 194"/>
            <p:cNvSpPr/>
            <p:nvPr userDrawn="1"/>
          </p:nvSpPr>
          <p:spPr>
            <a:xfrm>
              <a:off x="7514585" y="1934507"/>
              <a:ext cx="278120" cy="628340"/>
            </a:xfrm>
            <a:prstGeom prst="rect">
              <a:avLst/>
            </a:prstGeom>
            <a:grpFill/>
          </p:spPr>
          <p:txBody>
            <a:bodyPr lIns="182880" tIns="182880" rIns="182880" bIns="182880" rtlCol="0" anchor="ctr">
              <a:spAutoFit/>
            </a:bodyPr>
            <a:lstStyle/>
            <a:p>
              <a:pPr algn="ctr"/>
              <a:endParaRPr lang="en-US" sz="1999" dirty="0">
                <a:solidFill>
                  <a:schemeClr val="bg1"/>
                </a:solidFill>
              </a:endParaRPr>
            </a:p>
          </p:txBody>
        </p:sp>
        <p:sp>
          <p:nvSpPr>
            <p:cNvPr id="196" name="Rectangle 195"/>
            <p:cNvSpPr/>
            <p:nvPr userDrawn="1"/>
          </p:nvSpPr>
          <p:spPr>
            <a:xfrm>
              <a:off x="393172" y="1517293"/>
              <a:ext cx="278120" cy="628340"/>
            </a:xfrm>
            <a:prstGeom prst="rect">
              <a:avLst/>
            </a:prstGeom>
            <a:grpFill/>
          </p:spPr>
          <p:txBody>
            <a:bodyPr lIns="182880" tIns="182880" rIns="182880" bIns="182880" rtlCol="0" anchor="ctr">
              <a:spAutoFit/>
            </a:bodyPr>
            <a:lstStyle/>
            <a:p>
              <a:pPr algn="ctr"/>
              <a:endParaRPr lang="en-US" sz="1999" dirty="0">
                <a:solidFill>
                  <a:schemeClr val="bg1"/>
                </a:solidFill>
              </a:endParaRPr>
            </a:p>
          </p:txBody>
        </p:sp>
        <p:sp>
          <p:nvSpPr>
            <p:cNvPr id="197" name="Rectangle 196"/>
            <p:cNvSpPr/>
            <p:nvPr userDrawn="1"/>
          </p:nvSpPr>
          <p:spPr>
            <a:xfrm>
              <a:off x="716889" y="1517293"/>
              <a:ext cx="278120" cy="628340"/>
            </a:xfrm>
            <a:prstGeom prst="rect">
              <a:avLst/>
            </a:prstGeom>
            <a:grpFill/>
          </p:spPr>
          <p:txBody>
            <a:bodyPr lIns="182880" tIns="182880" rIns="182880" bIns="182880" rtlCol="0" anchor="ctr">
              <a:spAutoFit/>
            </a:bodyPr>
            <a:lstStyle/>
            <a:p>
              <a:pPr algn="ctr"/>
              <a:endParaRPr lang="en-US" sz="1999" dirty="0">
                <a:solidFill>
                  <a:schemeClr val="bg1"/>
                </a:solidFill>
              </a:endParaRPr>
            </a:p>
          </p:txBody>
        </p:sp>
        <p:sp>
          <p:nvSpPr>
            <p:cNvPr id="198" name="Rectangle 197"/>
            <p:cNvSpPr/>
            <p:nvPr userDrawn="1"/>
          </p:nvSpPr>
          <p:spPr>
            <a:xfrm>
              <a:off x="1040604" y="1517293"/>
              <a:ext cx="278120" cy="628340"/>
            </a:xfrm>
            <a:prstGeom prst="rect">
              <a:avLst/>
            </a:prstGeom>
            <a:grpFill/>
          </p:spPr>
          <p:txBody>
            <a:bodyPr lIns="182880" tIns="182880" rIns="182880" bIns="182880" rtlCol="0" anchor="ctr">
              <a:spAutoFit/>
            </a:bodyPr>
            <a:lstStyle/>
            <a:p>
              <a:pPr algn="ctr"/>
              <a:endParaRPr lang="en-US" sz="1999" dirty="0">
                <a:solidFill>
                  <a:schemeClr val="bg1"/>
                </a:solidFill>
              </a:endParaRPr>
            </a:p>
          </p:txBody>
        </p:sp>
        <p:sp>
          <p:nvSpPr>
            <p:cNvPr id="199" name="Rectangle 198"/>
            <p:cNvSpPr/>
            <p:nvPr userDrawn="1"/>
          </p:nvSpPr>
          <p:spPr>
            <a:xfrm>
              <a:off x="1364320" y="1517293"/>
              <a:ext cx="278120" cy="628340"/>
            </a:xfrm>
            <a:prstGeom prst="rect">
              <a:avLst/>
            </a:prstGeom>
            <a:grpFill/>
          </p:spPr>
          <p:txBody>
            <a:bodyPr lIns="182880" tIns="182880" rIns="182880" bIns="182880" rtlCol="0" anchor="ctr">
              <a:spAutoFit/>
            </a:bodyPr>
            <a:lstStyle/>
            <a:p>
              <a:pPr algn="ctr"/>
              <a:endParaRPr lang="en-US" sz="1999" dirty="0">
                <a:solidFill>
                  <a:schemeClr val="bg1"/>
                </a:solidFill>
              </a:endParaRPr>
            </a:p>
          </p:txBody>
        </p:sp>
        <p:sp>
          <p:nvSpPr>
            <p:cNvPr id="200" name="Rectangle 199"/>
            <p:cNvSpPr/>
            <p:nvPr userDrawn="1"/>
          </p:nvSpPr>
          <p:spPr>
            <a:xfrm>
              <a:off x="1688036" y="1517293"/>
              <a:ext cx="278120" cy="628340"/>
            </a:xfrm>
            <a:prstGeom prst="rect">
              <a:avLst/>
            </a:prstGeom>
            <a:grpFill/>
          </p:spPr>
          <p:txBody>
            <a:bodyPr lIns="182880" tIns="182880" rIns="182880" bIns="182880" rtlCol="0" anchor="ctr">
              <a:spAutoFit/>
            </a:bodyPr>
            <a:lstStyle/>
            <a:p>
              <a:pPr algn="ctr"/>
              <a:endParaRPr lang="en-US" sz="1999" dirty="0">
                <a:solidFill>
                  <a:schemeClr val="bg1"/>
                </a:solidFill>
              </a:endParaRPr>
            </a:p>
          </p:txBody>
        </p:sp>
        <p:sp>
          <p:nvSpPr>
            <p:cNvPr id="201" name="Rectangle 200"/>
            <p:cNvSpPr/>
            <p:nvPr userDrawn="1"/>
          </p:nvSpPr>
          <p:spPr>
            <a:xfrm>
              <a:off x="2011752" y="1517293"/>
              <a:ext cx="278120" cy="628340"/>
            </a:xfrm>
            <a:prstGeom prst="rect">
              <a:avLst/>
            </a:prstGeom>
            <a:grpFill/>
          </p:spPr>
          <p:txBody>
            <a:bodyPr lIns="182880" tIns="182880" rIns="182880" bIns="182880" rtlCol="0" anchor="ctr">
              <a:spAutoFit/>
            </a:bodyPr>
            <a:lstStyle/>
            <a:p>
              <a:pPr algn="ctr"/>
              <a:endParaRPr lang="en-US" sz="1999" dirty="0">
                <a:solidFill>
                  <a:schemeClr val="bg1"/>
                </a:solidFill>
              </a:endParaRPr>
            </a:p>
          </p:txBody>
        </p:sp>
        <p:sp>
          <p:nvSpPr>
            <p:cNvPr id="202" name="Rectangle 201"/>
            <p:cNvSpPr/>
            <p:nvPr userDrawn="1"/>
          </p:nvSpPr>
          <p:spPr>
            <a:xfrm>
              <a:off x="2335468" y="1517293"/>
              <a:ext cx="278120" cy="628340"/>
            </a:xfrm>
            <a:prstGeom prst="rect">
              <a:avLst/>
            </a:prstGeom>
            <a:grpFill/>
          </p:spPr>
          <p:txBody>
            <a:bodyPr lIns="182880" tIns="182880" rIns="182880" bIns="182880" rtlCol="0" anchor="ctr">
              <a:spAutoFit/>
            </a:bodyPr>
            <a:lstStyle/>
            <a:p>
              <a:pPr algn="ctr"/>
              <a:endParaRPr lang="en-US" sz="1999" dirty="0">
                <a:solidFill>
                  <a:schemeClr val="bg1"/>
                </a:solidFill>
              </a:endParaRPr>
            </a:p>
          </p:txBody>
        </p:sp>
        <p:sp>
          <p:nvSpPr>
            <p:cNvPr id="203" name="Rectangle 202"/>
            <p:cNvSpPr/>
            <p:nvPr userDrawn="1"/>
          </p:nvSpPr>
          <p:spPr>
            <a:xfrm>
              <a:off x="2659184" y="1517293"/>
              <a:ext cx="278120" cy="628340"/>
            </a:xfrm>
            <a:prstGeom prst="rect">
              <a:avLst/>
            </a:prstGeom>
            <a:grpFill/>
          </p:spPr>
          <p:txBody>
            <a:bodyPr lIns="182880" tIns="182880" rIns="182880" bIns="182880" rtlCol="0" anchor="ctr">
              <a:spAutoFit/>
            </a:bodyPr>
            <a:lstStyle/>
            <a:p>
              <a:pPr algn="ctr"/>
              <a:endParaRPr lang="en-US" sz="1999" dirty="0">
                <a:solidFill>
                  <a:schemeClr val="bg1"/>
                </a:solidFill>
              </a:endParaRPr>
            </a:p>
          </p:txBody>
        </p:sp>
        <p:sp>
          <p:nvSpPr>
            <p:cNvPr id="204" name="Rectangle 203"/>
            <p:cNvSpPr/>
            <p:nvPr userDrawn="1"/>
          </p:nvSpPr>
          <p:spPr>
            <a:xfrm>
              <a:off x="2982899" y="1517293"/>
              <a:ext cx="278120" cy="628340"/>
            </a:xfrm>
            <a:prstGeom prst="rect">
              <a:avLst/>
            </a:prstGeom>
            <a:grpFill/>
          </p:spPr>
          <p:txBody>
            <a:bodyPr lIns="182880" tIns="182880" rIns="182880" bIns="182880" rtlCol="0" anchor="ctr">
              <a:spAutoFit/>
            </a:bodyPr>
            <a:lstStyle/>
            <a:p>
              <a:pPr algn="ctr"/>
              <a:endParaRPr lang="en-US" sz="1999" dirty="0">
                <a:solidFill>
                  <a:schemeClr val="bg1"/>
                </a:solidFill>
              </a:endParaRPr>
            </a:p>
          </p:txBody>
        </p:sp>
        <p:sp>
          <p:nvSpPr>
            <p:cNvPr id="205" name="Rectangle 204"/>
            <p:cNvSpPr/>
            <p:nvPr userDrawn="1"/>
          </p:nvSpPr>
          <p:spPr>
            <a:xfrm>
              <a:off x="3306615" y="1517293"/>
              <a:ext cx="278120" cy="628340"/>
            </a:xfrm>
            <a:prstGeom prst="rect">
              <a:avLst/>
            </a:prstGeom>
            <a:grpFill/>
          </p:spPr>
          <p:txBody>
            <a:bodyPr lIns="182880" tIns="182880" rIns="182880" bIns="182880" rtlCol="0" anchor="ctr">
              <a:spAutoFit/>
            </a:bodyPr>
            <a:lstStyle/>
            <a:p>
              <a:pPr algn="ctr"/>
              <a:endParaRPr lang="en-US" sz="1999" dirty="0">
                <a:solidFill>
                  <a:schemeClr val="bg1"/>
                </a:solidFill>
              </a:endParaRPr>
            </a:p>
          </p:txBody>
        </p:sp>
        <p:sp>
          <p:nvSpPr>
            <p:cNvPr id="206" name="Rectangle 205"/>
            <p:cNvSpPr/>
            <p:nvPr userDrawn="1"/>
          </p:nvSpPr>
          <p:spPr>
            <a:xfrm>
              <a:off x="3630332" y="1517293"/>
              <a:ext cx="278120" cy="628340"/>
            </a:xfrm>
            <a:prstGeom prst="rect">
              <a:avLst/>
            </a:prstGeom>
            <a:grpFill/>
          </p:spPr>
          <p:txBody>
            <a:bodyPr lIns="182880" tIns="182880" rIns="182880" bIns="182880" rtlCol="0" anchor="ctr">
              <a:spAutoFit/>
            </a:bodyPr>
            <a:lstStyle/>
            <a:p>
              <a:pPr algn="ctr"/>
              <a:endParaRPr lang="en-US" sz="1999" dirty="0">
                <a:solidFill>
                  <a:schemeClr val="bg1"/>
                </a:solidFill>
              </a:endParaRPr>
            </a:p>
          </p:txBody>
        </p:sp>
        <p:sp>
          <p:nvSpPr>
            <p:cNvPr id="207" name="Rectangle 206"/>
            <p:cNvSpPr/>
            <p:nvPr userDrawn="1"/>
          </p:nvSpPr>
          <p:spPr>
            <a:xfrm>
              <a:off x="3954047" y="1517293"/>
              <a:ext cx="278120" cy="628340"/>
            </a:xfrm>
            <a:prstGeom prst="rect">
              <a:avLst/>
            </a:prstGeom>
            <a:grpFill/>
          </p:spPr>
          <p:txBody>
            <a:bodyPr lIns="182880" tIns="182880" rIns="182880" bIns="182880" rtlCol="0" anchor="ctr">
              <a:spAutoFit/>
            </a:bodyPr>
            <a:lstStyle/>
            <a:p>
              <a:pPr algn="ctr"/>
              <a:endParaRPr lang="en-US" sz="1999" dirty="0">
                <a:solidFill>
                  <a:schemeClr val="bg1"/>
                </a:solidFill>
              </a:endParaRPr>
            </a:p>
          </p:txBody>
        </p:sp>
        <p:sp>
          <p:nvSpPr>
            <p:cNvPr id="208" name="Rectangle 207"/>
            <p:cNvSpPr/>
            <p:nvPr userDrawn="1"/>
          </p:nvSpPr>
          <p:spPr>
            <a:xfrm>
              <a:off x="4925198" y="1517293"/>
              <a:ext cx="278120" cy="628340"/>
            </a:xfrm>
            <a:prstGeom prst="rect">
              <a:avLst/>
            </a:prstGeom>
            <a:grpFill/>
          </p:spPr>
          <p:txBody>
            <a:bodyPr lIns="182880" tIns="182880" rIns="182880" bIns="182880" rtlCol="0" anchor="ctr">
              <a:spAutoFit/>
            </a:bodyPr>
            <a:lstStyle/>
            <a:p>
              <a:pPr algn="ctr"/>
              <a:endParaRPr lang="en-US" sz="1999" dirty="0">
                <a:solidFill>
                  <a:schemeClr val="bg1"/>
                </a:solidFill>
              </a:endParaRPr>
            </a:p>
          </p:txBody>
        </p:sp>
        <p:sp>
          <p:nvSpPr>
            <p:cNvPr id="209" name="Rectangle 208"/>
            <p:cNvSpPr/>
            <p:nvPr userDrawn="1"/>
          </p:nvSpPr>
          <p:spPr>
            <a:xfrm>
              <a:off x="5248913" y="1517293"/>
              <a:ext cx="278120" cy="628340"/>
            </a:xfrm>
            <a:prstGeom prst="rect">
              <a:avLst/>
            </a:prstGeom>
            <a:grpFill/>
          </p:spPr>
          <p:txBody>
            <a:bodyPr lIns="182880" tIns="182880" rIns="182880" bIns="182880" rtlCol="0" anchor="ctr">
              <a:spAutoFit/>
            </a:bodyPr>
            <a:lstStyle/>
            <a:p>
              <a:pPr algn="ctr"/>
              <a:endParaRPr lang="en-US" sz="1999" dirty="0">
                <a:solidFill>
                  <a:schemeClr val="bg1"/>
                </a:solidFill>
              </a:endParaRPr>
            </a:p>
          </p:txBody>
        </p:sp>
        <p:sp>
          <p:nvSpPr>
            <p:cNvPr id="210" name="Rectangle 209"/>
            <p:cNvSpPr/>
            <p:nvPr userDrawn="1"/>
          </p:nvSpPr>
          <p:spPr>
            <a:xfrm>
              <a:off x="5572631" y="1517293"/>
              <a:ext cx="278120" cy="628340"/>
            </a:xfrm>
            <a:prstGeom prst="rect">
              <a:avLst/>
            </a:prstGeom>
            <a:grpFill/>
          </p:spPr>
          <p:txBody>
            <a:bodyPr lIns="182880" tIns="182880" rIns="182880" bIns="182880" rtlCol="0" anchor="ctr">
              <a:spAutoFit/>
            </a:bodyPr>
            <a:lstStyle/>
            <a:p>
              <a:pPr algn="ctr"/>
              <a:endParaRPr lang="en-US" sz="1999" dirty="0">
                <a:solidFill>
                  <a:schemeClr val="bg1"/>
                </a:solidFill>
              </a:endParaRPr>
            </a:p>
          </p:txBody>
        </p:sp>
        <p:sp>
          <p:nvSpPr>
            <p:cNvPr id="211" name="Rectangle 210"/>
            <p:cNvSpPr/>
            <p:nvPr userDrawn="1"/>
          </p:nvSpPr>
          <p:spPr>
            <a:xfrm>
              <a:off x="5896347" y="1517293"/>
              <a:ext cx="278120" cy="628340"/>
            </a:xfrm>
            <a:prstGeom prst="rect">
              <a:avLst/>
            </a:prstGeom>
            <a:grpFill/>
          </p:spPr>
          <p:txBody>
            <a:bodyPr lIns="182880" tIns="182880" rIns="182880" bIns="182880" rtlCol="0" anchor="ctr">
              <a:spAutoFit/>
            </a:bodyPr>
            <a:lstStyle/>
            <a:p>
              <a:pPr algn="ctr"/>
              <a:endParaRPr lang="en-US" sz="1999" dirty="0">
                <a:solidFill>
                  <a:schemeClr val="bg1"/>
                </a:solidFill>
              </a:endParaRPr>
            </a:p>
          </p:txBody>
        </p:sp>
        <p:sp>
          <p:nvSpPr>
            <p:cNvPr id="212" name="Rectangle 211"/>
            <p:cNvSpPr/>
            <p:nvPr userDrawn="1"/>
          </p:nvSpPr>
          <p:spPr>
            <a:xfrm>
              <a:off x="6220063" y="1517293"/>
              <a:ext cx="278120" cy="628340"/>
            </a:xfrm>
            <a:prstGeom prst="rect">
              <a:avLst/>
            </a:prstGeom>
            <a:grpFill/>
          </p:spPr>
          <p:txBody>
            <a:bodyPr lIns="182880" tIns="182880" rIns="182880" bIns="182880" rtlCol="0" anchor="ctr">
              <a:spAutoFit/>
            </a:bodyPr>
            <a:lstStyle/>
            <a:p>
              <a:pPr algn="ctr"/>
              <a:endParaRPr lang="en-US" sz="1999" dirty="0">
                <a:solidFill>
                  <a:schemeClr val="bg1"/>
                </a:solidFill>
              </a:endParaRPr>
            </a:p>
          </p:txBody>
        </p:sp>
        <p:sp>
          <p:nvSpPr>
            <p:cNvPr id="213" name="Rectangle 212"/>
            <p:cNvSpPr/>
            <p:nvPr userDrawn="1"/>
          </p:nvSpPr>
          <p:spPr>
            <a:xfrm>
              <a:off x="6543781" y="1517293"/>
              <a:ext cx="278120" cy="628340"/>
            </a:xfrm>
            <a:prstGeom prst="rect">
              <a:avLst/>
            </a:prstGeom>
            <a:grpFill/>
          </p:spPr>
          <p:txBody>
            <a:bodyPr lIns="182880" tIns="182880" rIns="182880" bIns="182880" rtlCol="0" anchor="ctr">
              <a:spAutoFit/>
            </a:bodyPr>
            <a:lstStyle/>
            <a:p>
              <a:pPr algn="ctr"/>
              <a:endParaRPr lang="en-US" sz="1999" dirty="0">
                <a:solidFill>
                  <a:schemeClr val="bg1"/>
                </a:solidFill>
              </a:endParaRPr>
            </a:p>
          </p:txBody>
        </p:sp>
        <p:sp>
          <p:nvSpPr>
            <p:cNvPr id="214" name="Rectangle 213"/>
            <p:cNvSpPr/>
            <p:nvPr userDrawn="1"/>
          </p:nvSpPr>
          <p:spPr>
            <a:xfrm>
              <a:off x="6867496" y="1517293"/>
              <a:ext cx="278120" cy="628340"/>
            </a:xfrm>
            <a:prstGeom prst="rect">
              <a:avLst/>
            </a:prstGeom>
            <a:grpFill/>
          </p:spPr>
          <p:txBody>
            <a:bodyPr lIns="182880" tIns="182880" rIns="182880" bIns="182880" rtlCol="0" anchor="ctr">
              <a:spAutoFit/>
            </a:bodyPr>
            <a:lstStyle/>
            <a:p>
              <a:pPr algn="ctr"/>
              <a:endParaRPr lang="en-US" sz="1999" dirty="0">
                <a:solidFill>
                  <a:schemeClr val="bg1"/>
                </a:solidFill>
              </a:endParaRPr>
            </a:p>
          </p:txBody>
        </p:sp>
        <p:sp>
          <p:nvSpPr>
            <p:cNvPr id="215" name="Rectangle 214"/>
            <p:cNvSpPr/>
            <p:nvPr userDrawn="1"/>
          </p:nvSpPr>
          <p:spPr>
            <a:xfrm>
              <a:off x="7191214" y="1517293"/>
              <a:ext cx="278120" cy="628340"/>
            </a:xfrm>
            <a:prstGeom prst="rect">
              <a:avLst/>
            </a:prstGeom>
            <a:grpFill/>
          </p:spPr>
          <p:txBody>
            <a:bodyPr lIns="182880" tIns="182880" rIns="182880" bIns="182880" rtlCol="0" anchor="ctr">
              <a:spAutoFit/>
            </a:bodyPr>
            <a:lstStyle/>
            <a:p>
              <a:pPr algn="ctr"/>
              <a:endParaRPr lang="en-US" sz="1999" dirty="0">
                <a:solidFill>
                  <a:schemeClr val="bg1"/>
                </a:solidFill>
              </a:endParaRPr>
            </a:p>
          </p:txBody>
        </p:sp>
        <p:sp>
          <p:nvSpPr>
            <p:cNvPr id="216" name="Rectangle 215"/>
            <p:cNvSpPr/>
            <p:nvPr userDrawn="1"/>
          </p:nvSpPr>
          <p:spPr>
            <a:xfrm>
              <a:off x="7514931" y="1517293"/>
              <a:ext cx="278120" cy="628340"/>
            </a:xfrm>
            <a:prstGeom prst="rect">
              <a:avLst/>
            </a:prstGeom>
            <a:grpFill/>
          </p:spPr>
          <p:txBody>
            <a:bodyPr lIns="182880" tIns="182880" rIns="182880" bIns="182880" rtlCol="0" anchor="ctr">
              <a:spAutoFit/>
            </a:bodyPr>
            <a:lstStyle/>
            <a:p>
              <a:pPr algn="ctr"/>
              <a:endParaRPr lang="en-US" sz="1999" dirty="0">
                <a:solidFill>
                  <a:schemeClr val="bg1"/>
                </a:solidFill>
              </a:endParaRPr>
            </a:p>
          </p:txBody>
        </p:sp>
        <p:sp>
          <p:nvSpPr>
            <p:cNvPr id="217" name="Rectangle 216"/>
            <p:cNvSpPr/>
            <p:nvPr userDrawn="1"/>
          </p:nvSpPr>
          <p:spPr>
            <a:xfrm>
              <a:off x="393172" y="1100078"/>
              <a:ext cx="278120" cy="628340"/>
            </a:xfrm>
            <a:prstGeom prst="rect">
              <a:avLst/>
            </a:prstGeom>
            <a:grpFill/>
          </p:spPr>
          <p:txBody>
            <a:bodyPr lIns="182880" tIns="182880" rIns="182880" bIns="182880" rtlCol="0" anchor="ctr">
              <a:spAutoFit/>
            </a:bodyPr>
            <a:lstStyle/>
            <a:p>
              <a:pPr algn="ctr"/>
              <a:endParaRPr lang="en-US" sz="1999" dirty="0">
                <a:solidFill>
                  <a:schemeClr val="bg1"/>
                </a:solidFill>
              </a:endParaRPr>
            </a:p>
          </p:txBody>
        </p:sp>
        <p:sp>
          <p:nvSpPr>
            <p:cNvPr id="218" name="Rectangle 217"/>
            <p:cNvSpPr/>
            <p:nvPr userDrawn="1"/>
          </p:nvSpPr>
          <p:spPr>
            <a:xfrm>
              <a:off x="716889" y="1100078"/>
              <a:ext cx="278120" cy="628340"/>
            </a:xfrm>
            <a:prstGeom prst="rect">
              <a:avLst/>
            </a:prstGeom>
            <a:grpFill/>
          </p:spPr>
          <p:txBody>
            <a:bodyPr lIns="182880" tIns="182880" rIns="182880" bIns="182880" rtlCol="0" anchor="ctr">
              <a:spAutoFit/>
            </a:bodyPr>
            <a:lstStyle/>
            <a:p>
              <a:pPr algn="ctr"/>
              <a:endParaRPr lang="en-US" sz="1999" dirty="0">
                <a:solidFill>
                  <a:schemeClr val="bg1"/>
                </a:solidFill>
              </a:endParaRPr>
            </a:p>
          </p:txBody>
        </p:sp>
        <p:sp>
          <p:nvSpPr>
            <p:cNvPr id="219" name="Rectangle 218"/>
            <p:cNvSpPr/>
            <p:nvPr userDrawn="1"/>
          </p:nvSpPr>
          <p:spPr>
            <a:xfrm>
              <a:off x="1040604" y="1100078"/>
              <a:ext cx="278120" cy="628340"/>
            </a:xfrm>
            <a:prstGeom prst="rect">
              <a:avLst/>
            </a:prstGeom>
            <a:grpFill/>
          </p:spPr>
          <p:txBody>
            <a:bodyPr lIns="182880" tIns="182880" rIns="182880" bIns="182880" rtlCol="0" anchor="ctr">
              <a:spAutoFit/>
            </a:bodyPr>
            <a:lstStyle/>
            <a:p>
              <a:pPr algn="ctr"/>
              <a:endParaRPr lang="en-US" sz="1999" dirty="0">
                <a:solidFill>
                  <a:schemeClr val="bg1"/>
                </a:solidFill>
              </a:endParaRPr>
            </a:p>
          </p:txBody>
        </p:sp>
        <p:sp>
          <p:nvSpPr>
            <p:cNvPr id="220" name="Rectangle 219"/>
            <p:cNvSpPr/>
            <p:nvPr userDrawn="1"/>
          </p:nvSpPr>
          <p:spPr>
            <a:xfrm>
              <a:off x="1364320" y="1100078"/>
              <a:ext cx="278120" cy="628340"/>
            </a:xfrm>
            <a:prstGeom prst="rect">
              <a:avLst/>
            </a:prstGeom>
            <a:grpFill/>
          </p:spPr>
          <p:txBody>
            <a:bodyPr lIns="182880" tIns="182880" rIns="182880" bIns="182880" rtlCol="0" anchor="ctr">
              <a:spAutoFit/>
            </a:bodyPr>
            <a:lstStyle/>
            <a:p>
              <a:pPr algn="ctr"/>
              <a:endParaRPr lang="en-US" sz="1999" dirty="0">
                <a:solidFill>
                  <a:schemeClr val="bg1"/>
                </a:solidFill>
              </a:endParaRPr>
            </a:p>
          </p:txBody>
        </p:sp>
        <p:sp>
          <p:nvSpPr>
            <p:cNvPr id="221" name="Rectangle 220"/>
            <p:cNvSpPr/>
            <p:nvPr userDrawn="1"/>
          </p:nvSpPr>
          <p:spPr>
            <a:xfrm>
              <a:off x="1688036" y="1100078"/>
              <a:ext cx="278120" cy="628340"/>
            </a:xfrm>
            <a:prstGeom prst="rect">
              <a:avLst/>
            </a:prstGeom>
            <a:grpFill/>
          </p:spPr>
          <p:txBody>
            <a:bodyPr lIns="182880" tIns="182880" rIns="182880" bIns="182880" rtlCol="0" anchor="ctr">
              <a:spAutoFit/>
            </a:bodyPr>
            <a:lstStyle/>
            <a:p>
              <a:pPr algn="ctr"/>
              <a:endParaRPr lang="en-US" sz="1999" dirty="0">
                <a:solidFill>
                  <a:schemeClr val="bg1"/>
                </a:solidFill>
              </a:endParaRPr>
            </a:p>
          </p:txBody>
        </p:sp>
        <p:sp>
          <p:nvSpPr>
            <p:cNvPr id="222" name="Rectangle 221"/>
            <p:cNvSpPr/>
            <p:nvPr userDrawn="1"/>
          </p:nvSpPr>
          <p:spPr>
            <a:xfrm>
              <a:off x="2011752" y="1100078"/>
              <a:ext cx="278120" cy="628340"/>
            </a:xfrm>
            <a:prstGeom prst="rect">
              <a:avLst/>
            </a:prstGeom>
            <a:grpFill/>
          </p:spPr>
          <p:txBody>
            <a:bodyPr lIns="182880" tIns="182880" rIns="182880" bIns="182880" rtlCol="0" anchor="ctr">
              <a:spAutoFit/>
            </a:bodyPr>
            <a:lstStyle/>
            <a:p>
              <a:pPr algn="ctr"/>
              <a:endParaRPr lang="en-US" sz="1999" dirty="0">
                <a:solidFill>
                  <a:schemeClr val="bg1"/>
                </a:solidFill>
              </a:endParaRPr>
            </a:p>
          </p:txBody>
        </p:sp>
        <p:sp>
          <p:nvSpPr>
            <p:cNvPr id="223" name="Rectangle 222"/>
            <p:cNvSpPr/>
            <p:nvPr userDrawn="1"/>
          </p:nvSpPr>
          <p:spPr>
            <a:xfrm>
              <a:off x="2335468" y="1100078"/>
              <a:ext cx="278120" cy="628340"/>
            </a:xfrm>
            <a:prstGeom prst="rect">
              <a:avLst/>
            </a:prstGeom>
            <a:grpFill/>
          </p:spPr>
          <p:txBody>
            <a:bodyPr lIns="182880" tIns="182880" rIns="182880" bIns="182880" rtlCol="0" anchor="ctr">
              <a:spAutoFit/>
            </a:bodyPr>
            <a:lstStyle/>
            <a:p>
              <a:pPr algn="ctr"/>
              <a:endParaRPr lang="en-US" sz="1999" dirty="0">
                <a:solidFill>
                  <a:schemeClr val="bg1"/>
                </a:solidFill>
              </a:endParaRPr>
            </a:p>
          </p:txBody>
        </p:sp>
        <p:sp>
          <p:nvSpPr>
            <p:cNvPr id="224" name="Rectangle 223"/>
            <p:cNvSpPr/>
            <p:nvPr userDrawn="1"/>
          </p:nvSpPr>
          <p:spPr>
            <a:xfrm>
              <a:off x="2659184" y="1100078"/>
              <a:ext cx="278120" cy="628340"/>
            </a:xfrm>
            <a:prstGeom prst="rect">
              <a:avLst/>
            </a:prstGeom>
            <a:grpFill/>
          </p:spPr>
          <p:txBody>
            <a:bodyPr lIns="182880" tIns="182880" rIns="182880" bIns="182880" rtlCol="0" anchor="ctr">
              <a:spAutoFit/>
            </a:bodyPr>
            <a:lstStyle/>
            <a:p>
              <a:pPr algn="ctr"/>
              <a:endParaRPr lang="en-US" sz="1999" dirty="0">
                <a:solidFill>
                  <a:schemeClr val="bg1"/>
                </a:solidFill>
              </a:endParaRPr>
            </a:p>
          </p:txBody>
        </p:sp>
        <p:sp>
          <p:nvSpPr>
            <p:cNvPr id="225" name="Rectangle 224"/>
            <p:cNvSpPr/>
            <p:nvPr userDrawn="1"/>
          </p:nvSpPr>
          <p:spPr>
            <a:xfrm>
              <a:off x="2982899" y="1100078"/>
              <a:ext cx="278120" cy="628340"/>
            </a:xfrm>
            <a:prstGeom prst="rect">
              <a:avLst/>
            </a:prstGeom>
            <a:grpFill/>
          </p:spPr>
          <p:txBody>
            <a:bodyPr lIns="182880" tIns="182880" rIns="182880" bIns="182880" rtlCol="0" anchor="ctr">
              <a:spAutoFit/>
            </a:bodyPr>
            <a:lstStyle/>
            <a:p>
              <a:pPr algn="ctr"/>
              <a:endParaRPr lang="en-US" sz="1999" dirty="0">
                <a:solidFill>
                  <a:schemeClr val="bg1"/>
                </a:solidFill>
              </a:endParaRPr>
            </a:p>
          </p:txBody>
        </p:sp>
        <p:sp>
          <p:nvSpPr>
            <p:cNvPr id="226" name="Rectangle 225"/>
            <p:cNvSpPr/>
            <p:nvPr userDrawn="1"/>
          </p:nvSpPr>
          <p:spPr>
            <a:xfrm>
              <a:off x="3306615" y="1100078"/>
              <a:ext cx="278120" cy="628340"/>
            </a:xfrm>
            <a:prstGeom prst="rect">
              <a:avLst/>
            </a:prstGeom>
            <a:grpFill/>
          </p:spPr>
          <p:txBody>
            <a:bodyPr lIns="182880" tIns="182880" rIns="182880" bIns="182880" rtlCol="0" anchor="ctr">
              <a:spAutoFit/>
            </a:bodyPr>
            <a:lstStyle/>
            <a:p>
              <a:pPr algn="ctr"/>
              <a:endParaRPr lang="en-US" sz="1999" dirty="0">
                <a:solidFill>
                  <a:schemeClr val="bg1"/>
                </a:solidFill>
              </a:endParaRPr>
            </a:p>
          </p:txBody>
        </p:sp>
        <p:sp>
          <p:nvSpPr>
            <p:cNvPr id="227" name="Rectangle 226"/>
            <p:cNvSpPr/>
            <p:nvPr userDrawn="1"/>
          </p:nvSpPr>
          <p:spPr>
            <a:xfrm>
              <a:off x="3630332" y="1100078"/>
              <a:ext cx="278120" cy="628340"/>
            </a:xfrm>
            <a:prstGeom prst="rect">
              <a:avLst/>
            </a:prstGeom>
            <a:grpFill/>
          </p:spPr>
          <p:txBody>
            <a:bodyPr lIns="182880" tIns="182880" rIns="182880" bIns="182880" rtlCol="0" anchor="ctr">
              <a:spAutoFit/>
            </a:bodyPr>
            <a:lstStyle/>
            <a:p>
              <a:pPr algn="ctr"/>
              <a:endParaRPr lang="en-US" sz="1999" dirty="0">
                <a:solidFill>
                  <a:schemeClr val="bg1"/>
                </a:solidFill>
              </a:endParaRPr>
            </a:p>
          </p:txBody>
        </p:sp>
        <p:sp>
          <p:nvSpPr>
            <p:cNvPr id="228" name="Rectangle 227"/>
            <p:cNvSpPr/>
            <p:nvPr userDrawn="1"/>
          </p:nvSpPr>
          <p:spPr>
            <a:xfrm>
              <a:off x="3954047" y="1100078"/>
              <a:ext cx="278120" cy="628340"/>
            </a:xfrm>
            <a:prstGeom prst="rect">
              <a:avLst/>
            </a:prstGeom>
            <a:grpFill/>
          </p:spPr>
          <p:txBody>
            <a:bodyPr lIns="182880" tIns="182880" rIns="182880" bIns="182880" rtlCol="0" anchor="ctr">
              <a:spAutoFit/>
            </a:bodyPr>
            <a:lstStyle/>
            <a:p>
              <a:pPr algn="ctr"/>
              <a:endParaRPr lang="en-US" sz="1999" dirty="0">
                <a:solidFill>
                  <a:schemeClr val="bg1"/>
                </a:solidFill>
              </a:endParaRPr>
            </a:p>
          </p:txBody>
        </p:sp>
        <p:sp>
          <p:nvSpPr>
            <p:cNvPr id="229" name="Rectangle 228"/>
            <p:cNvSpPr/>
            <p:nvPr userDrawn="1"/>
          </p:nvSpPr>
          <p:spPr>
            <a:xfrm>
              <a:off x="4925198" y="1100078"/>
              <a:ext cx="278120" cy="628340"/>
            </a:xfrm>
            <a:prstGeom prst="rect">
              <a:avLst/>
            </a:prstGeom>
            <a:grpFill/>
          </p:spPr>
          <p:txBody>
            <a:bodyPr lIns="182880" tIns="182880" rIns="182880" bIns="182880" rtlCol="0" anchor="ctr">
              <a:spAutoFit/>
            </a:bodyPr>
            <a:lstStyle/>
            <a:p>
              <a:pPr algn="ctr"/>
              <a:endParaRPr lang="en-US" sz="1999" dirty="0">
                <a:solidFill>
                  <a:schemeClr val="bg1"/>
                </a:solidFill>
              </a:endParaRPr>
            </a:p>
          </p:txBody>
        </p:sp>
        <p:sp>
          <p:nvSpPr>
            <p:cNvPr id="230" name="Rectangle 229"/>
            <p:cNvSpPr/>
            <p:nvPr userDrawn="1"/>
          </p:nvSpPr>
          <p:spPr>
            <a:xfrm>
              <a:off x="5248913" y="1100078"/>
              <a:ext cx="278120" cy="628340"/>
            </a:xfrm>
            <a:prstGeom prst="rect">
              <a:avLst/>
            </a:prstGeom>
            <a:grpFill/>
          </p:spPr>
          <p:txBody>
            <a:bodyPr lIns="182880" tIns="182880" rIns="182880" bIns="182880" rtlCol="0" anchor="ctr">
              <a:spAutoFit/>
            </a:bodyPr>
            <a:lstStyle/>
            <a:p>
              <a:pPr algn="ctr"/>
              <a:endParaRPr lang="en-US" sz="1999" dirty="0">
                <a:solidFill>
                  <a:schemeClr val="bg1"/>
                </a:solidFill>
              </a:endParaRPr>
            </a:p>
          </p:txBody>
        </p:sp>
        <p:sp>
          <p:nvSpPr>
            <p:cNvPr id="231" name="Rectangle 230"/>
            <p:cNvSpPr/>
            <p:nvPr userDrawn="1"/>
          </p:nvSpPr>
          <p:spPr>
            <a:xfrm>
              <a:off x="5572631" y="1100078"/>
              <a:ext cx="278120" cy="628340"/>
            </a:xfrm>
            <a:prstGeom prst="rect">
              <a:avLst/>
            </a:prstGeom>
            <a:grpFill/>
          </p:spPr>
          <p:txBody>
            <a:bodyPr lIns="182880" tIns="182880" rIns="182880" bIns="182880" rtlCol="0" anchor="ctr">
              <a:spAutoFit/>
            </a:bodyPr>
            <a:lstStyle/>
            <a:p>
              <a:pPr algn="ctr"/>
              <a:endParaRPr lang="en-US" sz="1999" dirty="0">
                <a:solidFill>
                  <a:schemeClr val="bg1"/>
                </a:solidFill>
              </a:endParaRPr>
            </a:p>
          </p:txBody>
        </p:sp>
        <p:sp>
          <p:nvSpPr>
            <p:cNvPr id="232" name="Rectangle 231"/>
            <p:cNvSpPr/>
            <p:nvPr userDrawn="1"/>
          </p:nvSpPr>
          <p:spPr>
            <a:xfrm>
              <a:off x="5896347" y="1100078"/>
              <a:ext cx="278120" cy="628340"/>
            </a:xfrm>
            <a:prstGeom prst="rect">
              <a:avLst/>
            </a:prstGeom>
            <a:grpFill/>
          </p:spPr>
          <p:txBody>
            <a:bodyPr lIns="182880" tIns="182880" rIns="182880" bIns="182880" rtlCol="0" anchor="ctr">
              <a:spAutoFit/>
            </a:bodyPr>
            <a:lstStyle/>
            <a:p>
              <a:pPr algn="ctr"/>
              <a:endParaRPr lang="en-US" sz="1999" dirty="0">
                <a:solidFill>
                  <a:schemeClr val="bg1"/>
                </a:solidFill>
              </a:endParaRPr>
            </a:p>
          </p:txBody>
        </p:sp>
        <p:sp>
          <p:nvSpPr>
            <p:cNvPr id="233" name="Rectangle 232"/>
            <p:cNvSpPr/>
            <p:nvPr userDrawn="1"/>
          </p:nvSpPr>
          <p:spPr>
            <a:xfrm>
              <a:off x="6220063" y="1100078"/>
              <a:ext cx="278120" cy="628340"/>
            </a:xfrm>
            <a:prstGeom prst="rect">
              <a:avLst/>
            </a:prstGeom>
            <a:grpFill/>
          </p:spPr>
          <p:txBody>
            <a:bodyPr lIns="182880" tIns="182880" rIns="182880" bIns="182880" rtlCol="0" anchor="ctr">
              <a:spAutoFit/>
            </a:bodyPr>
            <a:lstStyle/>
            <a:p>
              <a:pPr algn="ctr"/>
              <a:endParaRPr lang="en-US" sz="1999" dirty="0">
                <a:solidFill>
                  <a:schemeClr val="bg1"/>
                </a:solidFill>
              </a:endParaRPr>
            </a:p>
          </p:txBody>
        </p:sp>
        <p:sp>
          <p:nvSpPr>
            <p:cNvPr id="234" name="Rectangle 233"/>
            <p:cNvSpPr/>
            <p:nvPr userDrawn="1"/>
          </p:nvSpPr>
          <p:spPr>
            <a:xfrm>
              <a:off x="6543781" y="1100078"/>
              <a:ext cx="278120" cy="628340"/>
            </a:xfrm>
            <a:prstGeom prst="rect">
              <a:avLst/>
            </a:prstGeom>
            <a:grpFill/>
          </p:spPr>
          <p:txBody>
            <a:bodyPr lIns="182880" tIns="182880" rIns="182880" bIns="182880" rtlCol="0" anchor="ctr">
              <a:spAutoFit/>
            </a:bodyPr>
            <a:lstStyle/>
            <a:p>
              <a:pPr algn="ctr"/>
              <a:endParaRPr lang="en-US" sz="1999" dirty="0">
                <a:solidFill>
                  <a:schemeClr val="bg1"/>
                </a:solidFill>
              </a:endParaRPr>
            </a:p>
          </p:txBody>
        </p:sp>
        <p:sp>
          <p:nvSpPr>
            <p:cNvPr id="235" name="Rectangle 234"/>
            <p:cNvSpPr/>
            <p:nvPr userDrawn="1"/>
          </p:nvSpPr>
          <p:spPr>
            <a:xfrm>
              <a:off x="6867496" y="1100078"/>
              <a:ext cx="278120" cy="628340"/>
            </a:xfrm>
            <a:prstGeom prst="rect">
              <a:avLst/>
            </a:prstGeom>
            <a:grpFill/>
          </p:spPr>
          <p:txBody>
            <a:bodyPr lIns="182880" tIns="182880" rIns="182880" bIns="182880" rtlCol="0" anchor="ctr">
              <a:spAutoFit/>
            </a:bodyPr>
            <a:lstStyle/>
            <a:p>
              <a:pPr algn="ctr"/>
              <a:endParaRPr lang="en-US" sz="1999" dirty="0">
                <a:solidFill>
                  <a:schemeClr val="bg1"/>
                </a:solidFill>
              </a:endParaRPr>
            </a:p>
          </p:txBody>
        </p:sp>
        <p:sp>
          <p:nvSpPr>
            <p:cNvPr id="236" name="Rectangle 235"/>
            <p:cNvSpPr/>
            <p:nvPr userDrawn="1"/>
          </p:nvSpPr>
          <p:spPr>
            <a:xfrm>
              <a:off x="7191214" y="1100078"/>
              <a:ext cx="278120" cy="628340"/>
            </a:xfrm>
            <a:prstGeom prst="rect">
              <a:avLst/>
            </a:prstGeom>
            <a:grpFill/>
          </p:spPr>
          <p:txBody>
            <a:bodyPr lIns="182880" tIns="182880" rIns="182880" bIns="182880" rtlCol="0" anchor="ctr">
              <a:spAutoFit/>
            </a:bodyPr>
            <a:lstStyle/>
            <a:p>
              <a:pPr algn="ctr"/>
              <a:endParaRPr lang="en-US" sz="1999" dirty="0">
                <a:solidFill>
                  <a:schemeClr val="bg1"/>
                </a:solidFill>
              </a:endParaRPr>
            </a:p>
          </p:txBody>
        </p:sp>
        <p:sp>
          <p:nvSpPr>
            <p:cNvPr id="237" name="Rectangle 236"/>
            <p:cNvSpPr/>
            <p:nvPr userDrawn="1"/>
          </p:nvSpPr>
          <p:spPr>
            <a:xfrm>
              <a:off x="7514931" y="1100078"/>
              <a:ext cx="278120" cy="628340"/>
            </a:xfrm>
            <a:prstGeom prst="rect">
              <a:avLst/>
            </a:prstGeom>
            <a:grpFill/>
          </p:spPr>
          <p:txBody>
            <a:bodyPr lIns="182880" tIns="182880" rIns="182880" bIns="182880" rtlCol="0" anchor="ctr">
              <a:spAutoFit/>
            </a:bodyPr>
            <a:lstStyle/>
            <a:p>
              <a:pPr algn="ctr"/>
              <a:endParaRPr lang="en-US" sz="1999" dirty="0">
                <a:solidFill>
                  <a:schemeClr val="bg1"/>
                </a:solidFill>
              </a:endParaRPr>
            </a:p>
          </p:txBody>
        </p:sp>
        <p:sp>
          <p:nvSpPr>
            <p:cNvPr id="238" name="Rectangle 237"/>
            <p:cNvSpPr/>
            <p:nvPr userDrawn="1"/>
          </p:nvSpPr>
          <p:spPr>
            <a:xfrm>
              <a:off x="393172" y="682865"/>
              <a:ext cx="278120" cy="628340"/>
            </a:xfrm>
            <a:prstGeom prst="rect">
              <a:avLst/>
            </a:prstGeom>
            <a:grpFill/>
          </p:spPr>
          <p:txBody>
            <a:bodyPr lIns="182880" tIns="182880" rIns="182880" bIns="182880" rtlCol="0" anchor="ctr">
              <a:spAutoFit/>
            </a:bodyPr>
            <a:lstStyle/>
            <a:p>
              <a:pPr algn="ctr"/>
              <a:endParaRPr lang="en-US" sz="1999" dirty="0">
                <a:solidFill>
                  <a:schemeClr val="bg1"/>
                </a:solidFill>
              </a:endParaRPr>
            </a:p>
          </p:txBody>
        </p:sp>
        <p:sp>
          <p:nvSpPr>
            <p:cNvPr id="239" name="Rectangle 238"/>
            <p:cNvSpPr/>
            <p:nvPr userDrawn="1"/>
          </p:nvSpPr>
          <p:spPr>
            <a:xfrm>
              <a:off x="716889" y="682865"/>
              <a:ext cx="278120" cy="628340"/>
            </a:xfrm>
            <a:prstGeom prst="rect">
              <a:avLst/>
            </a:prstGeom>
            <a:grpFill/>
          </p:spPr>
          <p:txBody>
            <a:bodyPr lIns="182880" tIns="182880" rIns="182880" bIns="182880" rtlCol="0" anchor="ctr">
              <a:spAutoFit/>
            </a:bodyPr>
            <a:lstStyle/>
            <a:p>
              <a:pPr algn="ctr"/>
              <a:endParaRPr lang="en-US" sz="1999" dirty="0">
                <a:solidFill>
                  <a:schemeClr val="bg1"/>
                </a:solidFill>
              </a:endParaRPr>
            </a:p>
          </p:txBody>
        </p:sp>
        <p:sp>
          <p:nvSpPr>
            <p:cNvPr id="240" name="Rectangle 239"/>
            <p:cNvSpPr/>
            <p:nvPr userDrawn="1"/>
          </p:nvSpPr>
          <p:spPr>
            <a:xfrm>
              <a:off x="1040604" y="682865"/>
              <a:ext cx="278120" cy="628340"/>
            </a:xfrm>
            <a:prstGeom prst="rect">
              <a:avLst/>
            </a:prstGeom>
            <a:grpFill/>
          </p:spPr>
          <p:txBody>
            <a:bodyPr lIns="182880" tIns="182880" rIns="182880" bIns="182880" rtlCol="0" anchor="ctr">
              <a:spAutoFit/>
            </a:bodyPr>
            <a:lstStyle/>
            <a:p>
              <a:pPr algn="ctr"/>
              <a:endParaRPr lang="en-US" sz="1999" dirty="0">
                <a:solidFill>
                  <a:schemeClr val="bg1"/>
                </a:solidFill>
              </a:endParaRPr>
            </a:p>
          </p:txBody>
        </p:sp>
        <p:sp>
          <p:nvSpPr>
            <p:cNvPr id="241" name="Rectangle 240"/>
            <p:cNvSpPr/>
            <p:nvPr userDrawn="1"/>
          </p:nvSpPr>
          <p:spPr>
            <a:xfrm>
              <a:off x="1364320" y="682865"/>
              <a:ext cx="278120" cy="628340"/>
            </a:xfrm>
            <a:prstGeom prst="rect">
              <a:avLst/>
            </a:prstGeom>
            <a:grpFill/>
          </p:spPr>
          <p:txBody>
            <a:bodyPr lIns="182880" tIns="182880" rIns="182880" bIns="182880" rtlCol="0" anchor="ctr">
              <a:spAutoFit/>
            </a:bodyPr>
            <a:lstStyle/>
            <a:p>
              <a:pPr algn="ctr"/>
              <a:endParaRPr lang="en-US" sz="1999" dirty="0">
                <a:solidFill>
                  <a:schemeClr val="bg1"/>
                </a:solidFill>
              </a:endParaRPr>
            </a:p>
          </p:txBody>
        </p:sp>
        <p:sp>
          <p:nvSpPr>
            <p:cNvPr id="242" name="Rectangle 241"/>
            <p:cNvSpPr/>
            <p:nvPr userDrawn="1"/>
          </p:nvSpPr>
          <p:spPr>
            <a:xfrm>
              <a:off x="1688036" y="682865"/>
              <a:ext cx="278120" cy="628340"/>
            </a:xfrm>
            <a:prstGeom prst="rect">
              <a:avLst/>
            </a:prstGeom>
            <a:grpFill/>
          </p:spPr>
          <p:txBody>
            <a:bodyPr lIns="182880" tIns="182880" rIns="182880" bIns="182880" rtlCol="0" anchor="ctr">
              <a:spAutoFit/>
            </a:bodyPr>
            <a:lstStyle/>
            <a:p>
              <a:pPr algn="ctr"/>
              <a:endParaRPr lang="en-US" sz="1999" dirty="0">
                <a:solidFill>
                  <a:schemeClr val="bg1"/>
                </a:solidFill>
              </a:endParaRPr>
            </a:p>
          </p:txBody>
        </p:sp>
        <p:sp>
          <p:nvSpPr>
            <p:cNvPr id="243" name="Rectangle 242"/>
            <p:cNvSpPr/>
            <p:nvPr userDrawn="1"/>
          </p:nvSpPr>
          <p:spPr>
            <a:xfrm>
              <a:off x="2011752" y="682865"/>
              <a:ext cx="278120" cy="628340"/>
            </a:xfrm>
            <a:prstGeom prst="rect">
              <a:avLst/>
            </a:prstGeom>
            <a:grpFill/>
          </p:spPr>
          <p:txBody>
            <a:bodyPr lIns="182880" tIns="182880" rIns="182880" bIns="182880" rtlCol="0" anchor="ctr">
              <a:spAutoFit/>
            </a:bodyPr>
            <a:lstStyle/>
            <a:p>
              <a:pPr algn="ctr"/>
              <a:endParaRPr lang="en-US" sz="1999" dirty="0">
                <a:solidFill>
                  <a:schemeClr val="bg1"/>
                </a:solidFill>
              </a:endParaRPr>
            </a:p>
          </p:txBody>
        </p:sp>
        <p:sp>
          <p:nvSpPr>
            <p:cNvPr id="244" name="Rectangle 243"/>
            <p:cNvSpPr/>
            <p:nvPr userDrawn="1"/>
          </p:nvSpPr>
          <p:spPr>
            <a:xfrm>
              <a:off x="2335468" y="682865"/>
              <a:ext cx="278120" cy="628340"/>
            </a:xfrm>
            <a:prstGeom prst="rect">
              <a:avLst/>
            </a:prstGeom>
            <a:grpFill/>
          </p:spPr>
          <p:txBody>
            <a:bodyPr lIns="182880" tIns="182880" rIns="182880" bIns="182880" rtlCol="0" anchor="ctr">
              <a:spAutoFit/>
            </a:bodyPr>
            <a:lstStyle/>
            <a:p>
              <a:pPr algn="ctr"/>
              <a:endParaRPr lang="en-US" sz="1999" dirty="0">
                <a:solidFill>
                  <a:schemeClr val="bg1"/>
                </a:solidFill>
              </a:endParaRPr>
            </a:p>
          </p:txBody>
        </p:sp>
        <p:sp>
          <p:nvSpPr>
            <p:cNvPr id="245" name="Rectangle 244"/>
            <p:cNvSpPr/>
            <p:nvPr userDrawn="1"/>
          </p:nvSpPr>
          <p:spPr>
            <a:xfrm>
              <a:off x="2659184" y="682865"/>
              <a:ext cx="278120" cy="628340"/>
            </a:xfrm>
            <a:prstGeom prst="rect">
              <a:avLst/>
            </a:prstGeom>
            <a:grpFill/>
          </p:spPr>
          <p:txBody>
            <a:bodyPr lIns="182880" tIns="182880" rIns="182880" bIns="182880" rtlCol="0" anchor="ctr">
              <a:spAutoFit/>
            </a:bodyPr>
            <a:lstStyle/>
            <a:p>
              <a:pPr algn="ctr"/>
              <a:endParaRPr lang="en-US" sz="1999" dirty="0">
                <a:solidFill>
                  <a:schemeClr val="bg1"/>
                </a:solidFill>
              </a:endParaRPr>
            </a:p>
          </p:txBody>
        </p:sp>
        <p:sp>
          <p:nvSpPr>
            <p:cNvPr id="246" name="Rectangle 245"/>
            <p:cNvSpPr/>
            <p:nvPr userDrawn="1"/>
          </p:nvSpPr>
          <p:spPr>
            <a:xfrm>
              <a:off x="2982899" y="682865"/>
              <a:ext cx="278120" cy="628340"/>
            </a:xfrm>
            <a:prstGeom prst="rect">
              <a:avLst/>
            </a:prstGeom>
            <a:grpFill/>
          </p:spPr>
          <p:txBody>
            <a:bodyPr lIns="182880" tIns="182880" rIns="182880" bIns="182880" rtlCol="0" anchor="ctr">
              <a:spAutoFit/>
            </a:bodyPr>
            <a:lstStyle/>
            <a:p>
              <a:pPr algn="ctr"/>
              <a:endParaRPr lang="en-US" sz="1999" dirty="0">
                <a:solidFill>
                  <a:schemeClr val="bg1"/>
                </a:solidFill>
              </a:endParaRPr>
            </a:p>
          </p:txBody>
        </p:sp>
        <p:sp>
          <p:nvSpPr>
            <p:cNvPr id="247" name="Rectangle 246"/>
            <p:cNvSpPr/>
            <p:nvPr userDrawn="1"/>
          </p:nvSpPr>
          <p:spPr>
            <a:xfrm>
              <a:off x="3306615" y="682865"/>
              <a:ext cx="278120" cy="628340"/>
            </a:xfrm>
            <a:prstGeom prst="rect">
              <a:avLst/>
            </a:prstGeom>
            <a:grpFill/>
          </p:spPr>
          <p:txBody>
            <a:bodyPr lIns="182880" tIns="182880" rIns="182880" bIns="182880" rtlCol="0" anchor="ctr">
              <a:spAutoFit/>
            </a:bodyPr>
            <a:lstStyle/>
            <a:p>
              <a:pPr algn="ctr"/>
              <a:endParaRPr lang="en-US" sz="1999" dirty="0">
                <a:solidFill>
                  <a:schemeClr val="bg1"/>
                </a:solidFill>
              </a:endParaRPr>
            </a:p>
          </p:txBody>
        </p:sp>
        <p:sp>
          <p:nvSpPr>
            <p:cNvPr id="248" name="Rectangle 247"/>
            <p:cNvSpPr/>
            <p:nvPr userDrawn="1"/>
          </p:nvSpPr>
          <p:spPr>
            <a:xfrm>
              <a:off x="3630332" y="682865"/>
              <a:ext cx="278120" cy="628340"/>
            </a:xfrm>
            <a:prstGeom prst="rect">
              <a:avLst/>
            </a:prstGeom>
            <a:grpFill/>
          </p:spPr>
          <p:txBody>
            <a:bodyPr lIns="182880" tIns="182880" rIns="182880" bIns="182880" rtlCol="0" anchor="ctr">
              <a:spAutoFit/>
            </a:bodyPr>
            <a:lstStyle/>
            <a:p>
              <a:pPr algn="ctr"/>
              <a:endParaRPr lang="en-US" sz="1999" dirty="0">
                <a:solidFill>
                  <a:schemeClr val="bg1"/>
                </a:solidFill>
              </a:endParaRPr>
            </a:p>
          </p:txBody>
        </p:sp>
        <p:sp>
          <p:nvSpPr>
            <p:cNvPr id="249" name="Rectangle 248"/>
            <p:cNvSpPr/>
            <p:nvPr userDrawn="1"/>
          </p:nvSpPr>
          <p:spPr>
            <a:xfrm>
              <a:off x="3954047" y="682865"/>
              <a:ext cx="278120" cy="628340"/>
            </a:xfrm>
            <a:prstGeom prst="rect">
              <a:avLst/>
            </a:prstGeom>
            <a:grpFill/>
          </p:spPr>
          <p:txBody>
            <a:bodyPr lIns="182880" tIns="182880" rIns="182880" bIns="182880" rtlCol="0" anchor="ctr">
              <a:spAutoFit/>
            </a:bodyPr>
            <a:lstStyle/>
            <a:p>
              <a:pPr algn="ctr"/>
              <a:endParaRPr lang="en-US" sz="1999" dirty="0">
                <a:solidFill>
                  <a:schemeClr val="bg1"/>
                </a:solidFill>
              </a:endParaRPr>
            </a:p>
          </p:txBody>
        </p:sp>
        <p:sp>
          <p:nvSpPr>
            <p:cNvPr id="250" name="Rectangle 249"/>
            <p:cNvSpPr/>
            <p:nvPr userDrawn="1"/>
          </p:nvSpPr>
          <p:spPr>
            <a:xfrm>
              <a:off x="4925198" y="682865"/>
              <a:ext cx="278120" cy="628340"/>
            </a:xfrm>
            <a:prstGeom prst="rect">
              <a:avLst/>
            </a:prstGeom>
            <a:grpFill/>
          </p:spPr>
          <p:txBody>
            <a:bodyPr lIns="182880" tIns="182880" rIns="182880" bIns="182880" rtlCol="0" anchor="ctr">
              <a:spAutoFit/>
            </a:bodyPr>
            <a:lstStyle/>
            <a:p>
              <a:pPr algn="ctr"/>
              <a:endParaRPr lang="en-US" sz="1999" dirty="0">
                <a:solidFill>
                  <a:schemeClr val="bg1"/>
                </a:solidFill>
              </a:endParaRPr>
            </a:p>
          </p:txBody>
        </p:sp>
        <p:sp>
          <p:nvSpPr>
            <p:cNvPr id="251" name="Rectangle 250"/>
            <p:cNvSpPr/>
            <p:nvPr userDrawn="1"/>
          </p:nvSpPr>
          <p:spPr>
            <a:xfrm>
              <a:off x="5248913" y="682865"/>
              <a:ext cx="278120" cy="628340"/>
            </a:xfrm>
            <a:prstGeom prst="rect">
              <a:avLst/>
            </a:prstGeom>
            <a:grpFill/>
          </p:spPr>
          <p:txBody>
            <a:bodyPr lIns="182880" tIns="182880" rIns="182880" bIns="182880" rtlCol="0" anchor="ctr">
              <a:spAutoFit/>
            </a:bodyPr>
            <a:lstStyle/>
            <a:p>
              <a:pPr algn="ctr"/>
              <a:endParaRPr lang="en-US" sz="1999" dirty="0">
                <a:solidFill>
                  <a:schemeClr val="bg1"/>
                </a:solidFill>
              </a:endParaRPr>
            </a:p>
          </p:txBody>
        </p:sp>
        <p:sp>
          <p:nvSpPr>
            <p:cNvPr id="252" name="Rectangle 251"/>
            <p:cNvSpPr/>
            <p:nvPr userDrawn="1"/>
          </p:nvSpPr>
          <p:spPr>
            <a:xfrm>
              <a:off x="5572631" y="682865"/>
              <a:ext cx="278120" cy="628340"/>
            </a:xfrm>
            <a:prstGeom prst="rect">
              <a:avLst/>
            </a:prstGeom>
            <a:grpFill/>
          </p:spPr>
          <p:txBody>
            <a:bodyPr lIns="182880" tIns="182880" rIns="182880" bIns="182880" rtlCol="0" anchor="ctr">
              <a:spAutoFit/>
            </a:bodyPr>
            <a:lstStyle/>
            <a:p>
              <a:pPr algn="ctr"/>
              <a:endParaRPr lang="en-US" sz="1999" dirty="0">
                <a:solidFill>
                  <a:schemeClr val="bg1"/>
                </a:solidFill>
              </a:endParaRPr>
            </a:p>
          </p:txBody>
        </p:sp>
        <p:sp>
          <p:nvSpPr>
            <p:cNvPr id="253" name="Rectangle 252"/>
            <p:cNvSpPr/>
            <p:nvPr userDrawn="1"/>
          </p:nvSpPr>
          <p:spPr>
            <a:xfrm>
              <a:off x="5896347" y="682865"/>
              <a:ext cx="278120" cy="628340"/>
            </a:xfrm>
            <a:prstGeom prst="rect">
              <a:avLst/>
            </a:prstGeom>
            <a:grpFill/>
          </p:spPr>
          <p:txBody>
            <a:bodyPr lIns="182880" tIns="182880" rIns="182880" bIns="182880" rtlCol="0" anchor="ctr">
              <a:spAutoFit/>
            </a:bodyPr>
            <a:lstStyle/>
            <a:p>
              <a:pPr algn="ctr"/>
              <a:endParaRPr lang="en-US" sz="1999" dirty="0">
                <a:solidFill>
                  <a:schemeClr val="bg1"/>
                </a:solidFill>
              </a:endParaRPr>
            </a:p>
          </p:txBody>
        </p:sp>
        <p:sp>
          <p:nvSpPr>
            <p:cNvPr id="254" name="Rectangle 253"/>
            <p:cNvSpPr/>
            <p:nvPr userDrawn="1"/>
          </p:nvSpPr>
          <p:spPr>
            <a:xfrm>
              <a:off x="6220063" y="682865"/>
              <a:ext cx="278120" cy="628340"/>
            </a:xfrm>
            <a:prstGeom prst="rect">
              <a:avLst/>
            </a:prstGeom>
            <a:grpFill/>
          </p:spPr>
          <p:txBody>
            <a:bodyPr lIns="182880" tIns="182880" rIns="182880" bIns="182880" rtlCol="0" anchor="ctr">
              <a:spAutoFit/>
            </a:bodyPr>
            <a:lstStyle/>
            <a:p>
              <a:pPr algn="ctr"/>
              <a:endParaRPr lang="en-US" sz="1999" dirty="0">
                <a:solidFill>
                  <a:schemeClr val="bg1"/>
                </a:solidFill>
              </a:endParaRPr>
            </a:p>
          </p:txBody>
        </p:sp>
        <p:sp>
          <p:nvSpPr>
            <p:cNvPr id="255" name="Rectangle 254"/>
            <p:cNvSpPr/>
            <p:nvPr userDrawn="1"/>
          </p:nvSpPr>
          <p:spPr>
            <a:xfrm>
              <a:off x="6543781" y="682865"/>
              <a:ext cx="278120" cy="628340"/>
            </a:xfrm>
            <a:prstGeom prst="rect">
              <a:avLst/>
            </a:prstGeom>
            <a:grpFill/>
          </p:spPr>
          <p:txBody>
            <a:bodyPr lIns="182880" tIns="182880" rIns="182880" bIns="182880" rtlCol="0" anchor="ctr">
              <a:spAutoFit/>
            </a:bodyPr>
            <a:lstStyle/>
            <a:p>
              <a:pPr algn="ctr"/>
              <a:endParaRPr lang="en-US" sz="1999" dirty="0">
                <a:solidFill>
                  <a:schemeClr val="bg1"/>
                </a:solidFill>
              </a:endParaRPr>
            </a:p>
          </p:txBody>
        </p:sp>
        <p:sp>
          <p:nvSpPr>
            <p:cNvPr id="256" name="Rectangle 255"/>
            <p:cNvSpPr/>
            <p:nvPr userDrawn="1"/>
          </p:nvSpPr>
          <p:spPr>
            <a:xfrm>
              <a:off x="6867496" y="682865"/>
              <a:ext cx="278120" cy="628340"/>
            </a:xfrm>
            <a:prstGeom prst="rect">
              <a:avLst/>
            </a:prstGeom>
            <a:grpFill/>
          </p:spPr>
          <p:txBody>
            <a:bodyPr lIns="182880" tIns="182880" rIns="182880" bIns="182880" rtlCol="0" anchor="ctr">
              <a:spAutoFit/>
            </a:bodyPr>
            <a:lstStyle/>
            <a:p>
              <a:pPr algn="ctr"/>
              <a:endParaRPr lang="en-US" sz="1999" dirty="0">
                <a:solidFill>
                  <a:schemeClr val="bg1"/>
                </a:solidFill>
              </a:endParaRPr>
            </a:p>
          </p:txBody>
        </p:sp>
        <p:sp>
          <p:nvSpPr>
            <p:cNvPr id="257" name="Rectangle 256"/>
            <p:cNvSpPr/>
            <p:nvPr userDrawn="1"/>
          </p:nvSpPr>
          <p:spPr>
            <a:xfrm>
              <a:off x="7191214" y="682865"/>
              <a:ext cx="278120" cy="628340"/>
            </a:xfrm>
            <a:prstGeom prst="rect">
              <a:avLst/>
            </a:prstGeom>
            <a:grpFill/>
          </p:spPr>
          <p:txBody>
            <a:bodyPr lIns="182880" tIns="182880" rIns="182880" bIns="182880" rtlCol="0" anchor="ctr">
              <a:spAutoFit/>
            </a:bodyPr>
            <a:lstStyle/>
            <a:p>
              <a:pPr algn="ctr"/>
              <a:endParaRPr lang="en-US" sz="1999" dirty="0">
                <a:solidFill>
                  <a:schemeClr val="bg1"/>
                </a:solidFill>
              </a:endParaRPr>
            </a:p>
          </p:txBody>
        </p:sp>
        <p:sp>
          <p:nvSpPr>
            <p:cNvPr id="258" name="Rectangle 257"/>
            <p:cNvSpPr/>
            <p:nvPr userDrawn="1"/>
          </p:nvSpPr>
          <p:spPr>
            <a:xfrm>
              <a:off x="7514931" y="682865"/>
              <a:ext cx="278120" cy="628340"/>
            </a:xfrm>
            <a:prstGeom prst="rect">
              <a:avLst/>
            </a:prstGeom>
            <a:grpFill/>
          </p:spPr>
          <p:txBody>
            <a:bodyPr lIns="182880" tIns="182880" rIns="182880" bIns="182880" rtlCol="0" anchor="ctr">
              <a:spAutoFit/>
            </a:bodyPr>
            <a:lstStyle/>
            <a:p>
              <a:pPr algn="ctr"/>
              <a:endParaRPr lang="en-US" sz="1999" dirty="0">
                <a:solidFill>
                  <a:schemeClr val="bg1"/>
                </a:solidFill>
              </a:endParaRPr>
            </a:p>
          </p:txBody>
        </p:sp>
        <p:sp>
          <p:nvSpPr>
            <p:cNvPr id="259" name="Rectangle 258"/>
            <p:cNvSpPr/>
            <p:nvPr userDrawn="1"/>
          </p:nvSpPr>
          <p:spPr>
            <a:xfrm>
              <a:off x="392826" y="265650"/>
              <a:ext cx="278120" cy="628340"/>
            </a:xfrm>
            <a:prstGeom prst="rect">
              <a:avLst/>
            </a:prstGeom>
            <a:grpFill/>
          </p:spPr>
          <p:txBody>
            <a:bodyPr lIns="182880" tIns="182880" rIns="182880" bIns="182880" rtlCol="0" anchor="ctr">
              <a:spAutoFit/>
            </a:bodyPr>
            <a:lstStyle/>
            <a:p>
              <a:pPr algn="ctr"/>
              <a:endParaRPr lang="en-US" sz="1999" dirty="0">
                <a:solidFill>
                  <a:schemeClr val="bg1"/>
                </a:solidFill>
              </a:endParaRPr>
            </a:p>
          </p:txBody>
        </p:sp>
        <p:sp>
          <p:nvSpPr>
            <p:cNvPr id="260" name="Rectangle 259"/>
            <p:cNvSpPr/>
            <p:nvPr userDrawn="1"/>
          </p:nvSpPr>
          <p:spPr>
            <a:xfrm>
              <a:off x="716543" y="265651"/>
              <a:ext cx="278120" cy="628340"/>
            </a:xfrm>
            <a:prstGeom prst="rect">
              <a:avLst/>
            </a:prstGeom>
            <a:grpFill/>
          </p:spPr>
          <p:txBody>
            <a:bodyPr lIns="182880" tIns="182880" rIns="182880" bIns="182880" rtlCol="0" anchor="ctr">
              <a:spAutoFit/>
            </a:bodyPr>
            <a:lstStyle/>
            <a:p>
              <a:pPr algn="ctr"/>
              <a:endParaRPr lang="en-US" sz="1999" dirty="0">
                <a:solidFill>
                  <a:schemeClr val="bg1"/>
                </a:solidFill>
              </a:endParaRPr>
            </a:p>
          </p:txBody>
        </p:sp>
        <p:sp>
          <p:nvSpPr>
            <p:cNvPr id="261" name="Rectangle 260"/>
            <p:cNvSpPr/>
            <p:nvPr userDrawn="1"/>
          </p:nvSpPr>
          <p:spPr>
            <a:xfrm>
              <a:off x="1040258" y="265651"/>
              <a:ext cx="278120" cy="628340"/>
            </a:xfrm>
            <a:prstGeom prst="rect">
              <a:avLst/>
            </a:prstGeom>
            <a:grpFill/>
          </p:spPr>
          <p:txBody>
            <a:bodyPr lIns="182880" tIns="182880" rIns="182880" bIns="182880" rtlCol="0" anchor="ctr">
              <a:spAutoFit/>
            </a:bodyPr>
            <a:lstStyle/>
            <a:p>
              <a:pPr algn="ctr"/>
              <a:endParaRPr lang="en-US" sz="1999" dirty="0">
                <a:solidFill>
                  <a:schemeClr val="bg1"/>
                </a:solidFill>
              </a:endParaRPr>
            </a:p>
          </p:txBody>
        </p:sp>
        <p:sp>
          <p:nvSpPr>
            <p:cNvPr id="262" name="Rectangle 261"/>
            <p:cNvSpPr/>
            <p:nvPr userDrawn="1"/>
          </p:nvSpPr>
          <p:spPr>
            <a:xfrm>
              <a:off x="1363974" y="265651"/>
              <a:ext cx="278120" cy="628340"/>
            </a:xfrm>
            <a:prstGeom prst="rect">
              <a:avLst/>
            </a:prstGeom>
            <a:grpFill/>
          </p:spPr>
          <p:txBody>
            <a:bodyPr lIns="182880" tIns="182880" rIns="182880" bIns="182880" rtlCol="0" anchor="ctr">
              <a:spAutoFit/>
            </a:bodyPr>
            <a:lstStyle/>
            <a:p>
              <a:pPr algn="ctr"/>
              <a:endParaRPr lang="en-US" sz="1999" dirty="0">
                <a:solidFill>
                  <a:schemeClr val="bg1"/>
                </a:solidFill>
              </a:endParaRPr>
            </a:p>
          </p:txBody>
        </p:sp>
        <p:sp>
          <p:nvSpPr>
            <p:cNvPr id="263" name="Rectangle 262"/>
            <p:cNvSpPr/>
            <p:nvPr userDrawn="1"/>
          </p:nvSpPr>
          <p:spPr>
            <a:xfrm>
              <a:off x="1687690" y="265651"/>
              <a:ext cx="278120" cy="628340"/>
            </a:xfrm>
            <a:prstGeom prst="rect">
              <a:avLst/>
            </a:prstGeom>
            <a:grpFill/>
          </p:spPr>
          <p:txBody>
            <a:bodyPr lIns="182880" tIns="182880" rIns="182880" bIns="182880" rtlCol="0" anchor="ctr">
              <a:spAutoFit/>
            </a:bodyPr>
            <a:lstStyle/>
            <a:p>
              <a:pPr algn="ctr"/>
              <a:endParaRPr lang="en-US" sz="1999" dirty="0">
                <a:solidFill>
                  <a:schemeClr val="bg1"/>
                </a:solidFill>
              </a:endParaRPr>
            </a:p>
          </p:txBody>
        </p:sp>
        <p:sp>
          <p:nvSpPr>
            <p:cNvPr id="264" name="Rectangle 263"/>
            <p:cNvSpPr/>
            <p:nvPr userDrawn="1"/>
          </p:nvSpPr>
          <p:spPr>
            <a:xfrm>
              <a:off x="2011406" y="265651"/>
              <a:ext cx="278120" cy="628340"/>
            </a:xfrm>
            <a:prstGeom prst="rect">
              <a:avLst/>
            </a:prstGeom>
            <a:grpFill/>
          </p:spPr>
          <p:txBody>
            <a:bodyPr lIns="182880" tIns="182880" rIns="182880" bIns="182880" rtlCol="0" anchor="ctr">
              <a:spAutoFit/>
            </a:bodyPr>
            <a:lstStyle/>
            <a:p>
              <a:pPr algn="ctr"/>
              <a:endParaRPr lang="en-US" sz="1999" dirty="0">
                <a:solidFill>
                  <a:schemeClr val="bg1"/>
                </a:solidFill>
              </a:endParaRPr>
            </a:p>
          </p:txBody>
        </p:sp>
        <p:sp>
          <p:nvSpPr>
            <p:cNvPr id="265" name="Rectangle 264"/>
            <p:cNvSpPr/>
            <p:nvPr userDrawn="1"/>
          </p:nvSpPr>
          <p:spPr>
            <a:xfrm>
              <a:off x="2335122" y="265651"/>
              <a:ext cx="278120" cy="628340"/>
            </a:xfrm>
            <a:prstGeom prst="rect">
              <a:avLst/>
            </a:prstGeom>
            <a:grpFill/>
          </p:spPr>
          <p:txBody>
            <a:bodyPr lIns="182880" tIns="182880" rIns="182880" bIns="182880" rtlCol="0" anchor="ctr">
              <a:spAutoFit/>
            </a:bodyPr>
            <a:lstStyle/>
            <a:p>
              <a:pPr algn="ctr"/>
              <a:endParaRPr lang="en-US" sz="1999" dirty="0">
                <a:solidFill>
                  <a:schemeClr val="bg1"/>
                </a:solidFill>
              </a:endParaRPr>
            </a:p>
          </p:txBody>
        </p:sp>
        <p:sp>
          <p:nvSpPr>
            <p:cNvPr id="266" name="Rectangle 265"/>
            <p:cNvSpPr/>
            <p:nvPr userDrawn="1"/>
          </p:nvSpPr>
          <p:spPr>
            <a:xfrm>
              <a:off x="2658838" y="265651"/>
              <a:ext cx="278120" cy="628340"/>
            </a:xfrm>
            <a:prstGeom prst="rect">
              <a:avLst/>
            </a:prstGeom>
            <a:grpFill/>
          </p:spPr>
          <p:txBody>
            <a:bodyPr lIns="182880" tIns="182880" rIns="182880" bIns="182880" rtlCol="0" anchor="ctr">
              <a:spAutoFit/>
            </a:bodyPr>
            <a:lstStyle/>
            <a:p>
              <a:pPr algn="ctr"/>
              <a:endParaRPr lang="en-US" sz="1999" dirty="0">
                <a:solidFill>
                  <a:schemeClr val="bg1"/>
                </a:solidFill>
              </a:endParaRPr>
            </a:p>
          </p:txBody>
        </p:sp>
        <p:sp>
          <p:nvSpPr>
            <p:cNvPr id="267" name="Rectangle 266"/>
            <p:cNvSpPr/>
            <p:nvPr userDrawn="1"/>
          </p:nvSpPr>
          <p:spPr>
            <a:xfrm>
              <a:off x="2982553" y="265651"/>
              <a:ext cx="278120" cy="628340"/>
            </a:xfrm>
            <a:prstGeom prst="rect">
              <a:avLst/>
            </a:prstGeom>
            <a:grpFill/>
          </p:spPr>
          <p:txBody>
            <a:bodyPr lIns="182880" tIns="182880" rIns="182880" bIns="182880" rtlCol="0" anchor="ctr">
              <a:spAutoFit/>
            </a:bodyPr>
            <a:lstStyle/>
            <a:p>
              <a:pPr algn="ctr"/>
              <a:endParaRPr lang="en-US" sz="1999" dirty="0">
                <a:solidFill>
                  <a:schemeClr val="bg1"/>
                </a:solidFill>
              </a:endParaRPr>
            </a:p>
          </p:txBody>
        </p:sp>
        <p:sp>
          <p:nvSpPr>
            <p:cNvPr id="268" name="Rectangle 267"/>
            <p:cNvSpPr/>
            <p:nvPr userDrawn="1"/>
          </p:nvSpPr>
          <p:spPr>
            <a:xfrm>
              <a:off x="3306269" y="265651"/>
              <a:ext cx="278120" cy="628340"/>
            </a:xfrm>
            <a:prstGeom prst="rect">
              <a:avLst/>
            </a:prstGeom>
            <a:grpFill/>
          </p:spPr>
          <p:txBody>
            <a:bodyPr lIns="182880" tIns="182880" rIns="182880" bIns="182880" rtlCol="0" anchor="ctr">
              <a:spAutoFit/>
            </a:bodyPr>
            <a:lstStyle/>
            <a:p>
              <a:pPr algn="ctr"/>
              <a:endParaRPr lang="en-US" sz="1999" dirty="0">
                <a:solidFill>
                  <a:schemeClr val="bg1"/>
                </a:solidFill>
              </a:endParaRPr>
            </a:p>
          </p:txBody>
        </p:sp>
        <p:sp>
          <p:nvSpPr>
            <p:cNvPr id="269" name="Rectangle 268"/>
            <p:cNvSpPr/>
            <p:nvPr userDrawn="1"/>
          </p:nvSpPr>
          <p:spPr>
            <a:xfrm>
              <a:off x="3629986" y="265651"/>
              <a:ext cx="278120" cy="628340"/>
            </a:xfrm>
            <a:prstGeom prst="rect">
              <a:avLst/>
            </a:prstGeom>
            <a:grpFill/>
          </p:spPr>
          <p:txBody>
            <a:bodyPr lIns="182880" tIns="182880" rIns="182880" bIns="182880" rtlCol="0" anchor="ctr">
              <a:spAutoFit/>
            </a:bodyPr>
            <a:lstStyle/>
            <a:p>
              <a:pPr algn="ctr"/>
              <a:endParaRPr lang="en-US" sz="1999" dirty="0">
                <a:solidFill>
                  <a:schemeClr val="bg1"/>
                </a:solidFill>
              </a:endParaRPr>
            </a:p>
          </p:txBody>
        </p:sp>
        <p:sp>
          <p:nvSpPr>
            <p:cNvPr id="270" name="Rectangle 269"/>
            <p:cNvSpPr/>
            <p:nvPr userDrawn="1"/>
          </p:nvSpPr>
          <p:spPr>
            <a:xfrm>
              <a:off x="3953701" y="265651"/>
              <a:ext cx="278120" cy="628340"/>
            </a:xfrm>
            <a:prstGeom prst="rect">
              <a:avLst/>
            </a:prstGeom>
            <a:grpFill/>
          </p:spPr>
          <p:txBody>
            <a:bodyPr lIns="182880" tIns="182880" rIns="182880" bIns="182880" rtlCol="0" anchor="ctr">
              <a:spAutoFit/>
            </a:bodyPr>
            <a:lstStyle/>
            <a:p>
              <a:pPr algn="ctr"/>
              <a:endParaRPr lang="en-US" sz="1999" dirty="0">
                <a:solidFill>
                  <a:schemeClr val="bg1"/>
                </a:solidFill>
              </a:endParaRPr>
            </a:p>
          </p:txBody>
        </p:sp>
        <p:sp>
          <p:nvSpPr>
            <p:cNvPr id="271" name="Rectangle 270"/>
            <p:cNvSpPr/>
            <p:nvPr userDrawn="1"/>
          </p:nvSpPr>
          <p:spPr>
            <a:xfrm>
              <a:off x="4924851" y="265651"/>
              <a:ext cx="278120" cy="628340"/>
            </a:xfrm>
            <a:prstGeom prst="rect">
              <a:avLst/>
            </a:prstGeom>
            <a:grpFill/>
          </p:spPr>
          <p:txBody>
            <a:bodyPr lIns="182880" tIns="182880" rIns="182880" bIns="182880" rtlCol="0" anchor="ctr">
              <a:spAutoFit/>
            </a:bodyPr>
            <a:lstStyle/>
            <a:p>
              <a:pPr algn="ctr"/>
              <a:endParaRPr lang="en-US" sz="1999" dirty="0">
                <a:solidFill>
                  <a:schemeClr val="bg1"/>
                </a:solidFill>
              </a:endParaRPr>
            </a:p>
          </p:txBody>
        </p:sp>
        <p:sp>
          <p:nvSpPr>
            <p:cNvPr id="272" name="Rectangle 271"/>
            <p:cNvSpPr/>
            <p:nvPr userDrawn="1"/>
          </p:nvSpPr>
          <p:spPr>
            <a:xfrm>
              <a:off x="5248567" y="265651"/>
              <a:ext cx="278120" cy="628340"/>
            </a:xfrm>
            <a:prstGeom prst="rect">
              <a:avLst/>
            </a:prstGeom>
            <a:grpFill/>
          </p:spPr>
          <p:txBody>
            <a:bodyPr lIns="182880" tIns="182880" rIns="182880" bIns="182880" rtlCol="0" anchor="ctr">
              <a:spAutoFit/>
            </a:bodyPr>
            <a:lstStyle/>
            <a:p>
              <a:pPr algn="ctr"/>
              <a:endParaRPr lang="en-US" sz="1999" dirty="0">
                <a:solidFill>
                  <a:schemeClr val="bg1"/>
                </a:solidFill>
              </a:endParaRPr>
            </a:p>
          </p:txBody>
        </p:sp>
        <p:sp>
          <p:nvSpPr>
            <p:cNvPr id="273" name="Rectangle 272"/>
            <p:cNvSpPr/>
            <p:nvPr userDrawn="1"/>
          </p:nvSpPr>
          <p:spPr>
            <a:xfrm>
              <a:off x="5572285" y="265651"/>
              <a:ext cx="278120" cy="628340"/>
            </a:xfrm>
            <a:prstGeom prst="rect">
              <a:avLst/>
            </a:prstGeom>
            <a:grpFill/>
          </p:spPr>
          <p:txBody>
            <a:bodyPr lIns="182880" tIns="182880" rIns="182880" bIns="182880" rtlCol="0" anchor="ctr">
              <a:spAutoFit/>
            </a:bodyPr>
            <a:lstStyle/>
            <a:p>
              <a:pPr algn="ctr"/>
              <a:endParaRPr lang="en-US" sz="1999" dirty="0">
                <a:solidFill>
                  <a:schemeClr val="bg1"/>
                </a:solidFill>
              </a:endParaRPr>
            </a:p>
          </p:txBody>
        </p:sp>
        <p:sp>
          <p:nvSpPr>
            <p:cNvPr id="274" name="Rectangle 273"/>
            <p:cNvSpPr/>
            <p:nvPr userDrawn="1"/>
          </p:nvSpPr>
          <p:spPr>
            <a:xfrm>
              <a:off x="5896000" y="265651"/>
              <a:ext cx="278120" cy="628340"/>
            </a:xfrm>
            <a:prstGeom prst="rect">
              <a:avLst/>
            </a:prstGeom>
            <a:grpFill/>
          </p:spPr>
          <p:txBody>
            <a:bodyPr lIns="182880" tIns="182880" rIns="182880" bIns="182880" rtlCol="0" anchor="ctr">
              <a:spAutoFit/>
            </a:bodyPr>
            <a:lstStyle/>
            <a:p>
              <a:pPr algn="ctr"/>
              <a:endParaRPr lang="en-US" sz="1999" dirty="0">
                <a:solidFill>
                  <a:schemeClr val="bg1"/>
                </a:solidFill>
              </a:endParaRPr>
            </a:p>
          </p:txBody>
        </p:sp>
        <p:sp>
          <p:nvSpPr>
            <p:cNvPr id="275" name="Rectangle 274"/>
            <p:cNvSpPr/>
            <p:nvPr userDrawn="1"/>
          </p:nvSpPr>
          <p:spPr>
            <a:xfrm>
              <a:off x="6219717" y="265651"/>
              <a:ext cx="278120" cy="628340"/>
            </a:xfrm>
            <a:prstGeom prst="rect">
              <a:avLst/>
            </a:prstGeom>
            <a:grpFill/>
          </p:spPr>
          <p:txBody>
            <a:bodyPr lIns="182880" tIns="182880" rIns="182880" bIns="182880" rtlCol="0" anchor="ctr">
              <a:spAutoFit/>
            </a:bodyPr>
            <a:lstStyle/>
            <a:p>
              <a:pPr algn="ctr"/>
              <a:endParaRPr lang="en-US" sz="1999" dirty="0">
                <a:solidFill>
                  <a:schemeClr val="bg1"/>
                </a:solidFill>
              </a:endParaRPr>
            </a:p>
          </p:txBody>
        </p:sp>
        <p:sp>
          <p:nvSpPr>
            <p:cNvPr id="276" name="Rectangle 275"/>
            <p:cNvSpPr/>
            <p:nvPr userDrawn="1"/>
          </p:nvSpPr>
          <p:spPr>
            <a:xfrm>
              <a:off x="6543435" y="265651"/>
              <a:ext cx="278120" cy="628340"/>
            </a:xfrm>
            <a:prstGeom prst="rect">
              <a:avLst/>
            </a:prstGeom>
            <a:grpFill/>
          </p:spPr>
          <p:txBody>
            <a:bodyPr lIns="182880" tIns="182880" rIns="182880" bIns="182880" rtlCol="0" anchor="ctr">
              <a:spAutoFit/>
            </a:bodyPr>
            <a:lstStyle/>
            <a:p>
              <a:pPr algn="ctr"/>
              <a:endParaRPr lang="en-US" sz="1999" dirty="0">
                <a:solidFill>
                  <a:schemeClr val="bg1"/>
                </a:solidFill>
              </a:endParaRPr>
            </a:p>
          </p:txBody>
        </p:sp>
        <p:sp>
          <p:nvSpPr>
            <p:cNvPr id="277" name="Rectangle 276"/>
            <p:cNvSpPr/>
            <p:nvPr userDrawn="1"/>
          </p:nvSpPr>
          <p:spPr>
            <a:xfrm>
              <a:off x="6867150" y="265651"/>
              <a:ext cx="278120" cy="628340"/>
            </a:xfrm>
            <a:prstGeom prst="rect">
              <a:avLst/>
            </a:prstGeom>
            <a:grpFill/>
          </p:spPr>
          <p:txBody>
            <a:bodyPr lIns="182880" tIns="182880" rIns="182880" bIns="182880" rtlCol="0" anchor="ctr">
              <a:spAutoFit/>
            </a:bodyPr>
            <a:lstStyle/>
            <a:p>
              <a:pPr algn="ctr"/>
              <a:endParaRPr lang="en-US" sz="1999" dirty="0">
                <a:solidFill>
                  <a:schemeClr val="bg1"/>
                </a:solidFill>
              </a:endParaRPr>
            </a:p>
          </p:txBody>
        </p:sp>
        <p:sp>
          <p:nvSpPr>
            <p:cNvPr id="278" name="Rectangle 277"/>
            <p:cNvSpPr/>
            <p:nvPr userDrawn="1"/>
          </p:nvSpPr>
          <p:spPr>
            <a:xfrm>
              <a:off x="7190868" y="265651"/>
              <a:ext cx="278120" cy="628340"/>
            </a:xfrm>
            <a:prstGeom prst="rect">
              <a:avLst/>
            </a:prstGeom>
            <a:grpFill/>
          </p:spPr>
          <p:txBody>
            <a:bodyPr lIns="182880" tIns="182880" rIns="182880" bIns="182880" rtlCol="0" anchor="ctr">
              <a:spAutoFit/>
            </a:bodyPr>
            <a:lstStyle/>
            <a:p>
              <a:pPr algn="ctr"/>
              <a:endParaRPr lang="en-US" sz="1999" dirty="0">
                <a:solidFill>
                  <a:schemeClr val="bg1"/>
                </a:solidFill>
              </a:endParaRPr>
            </a:p>
          </p:txBody>
        </p:sp>
        <p:sp>
          <p:nvSpPr>
            <p:cNvPr id="279" name="Rectangle 278"/>
            <p:cNvSpPr/>
            <p:nvPr userDrawn="1"/>
          </p:nvSpPr>
          <p:spPr>
            <a:xfrm>
              <a:off x="7514585" y="265651"/>
              <a:ext cx="278120" cy="628340"/>
            </a:xfrm>
            <a:prstGeom prst="rect">
              <a:avLst/>
            </a:prstGeom>
            <a:grpFill/>
          </p:spPr>
          <p:txBody>
            <a:bodyPr lIns="182880" tIns="182880" rIns="182880" bIns="182880" rtlCol="0" anchor="ctr">
              <a:spAutoFit/>
            </a:bodyPr>
            <a:lstStyle/>
            <a:p>
              <a:pPr algn="ctr"/>
              <a:endParaRPr lang="en-US" sz="1999" dirty="0">
                <a:solidFill>
                  <a:schemeClr val="bg1"/>
                </a:solidFill>
              </a:endParaRPr>
            </a:p>
          </p:txBody>
        </p:sp>
        <p:sp>
          <p:nvSpPr>
            <p:cNvPr id="280" name="Rectangle 279"/>
            <p:cNvSpPr/>
            <p:nvPr userDrawn="1"/>
          </p:nvSpPr>
          <p:spPr>
            <a:xfrm>
              <a:off x="4277765" y="5272221"/>
              <a:ext cx="278120" cy="628340"/>
            </a:xfrm>
            <a:prstGeom prst="rect">
              <a:avLst/>
            </a:prstGeom>
            <a:grpFill/>
          </p:spPr>
          <p:txBody>
            <a:bodyPr lIns="182880" tIns="182880" rIns="182880" bIns="182880" rtlCol="0" anchor="ctr">
              <a:spAutoFit/>
            </a:bodyPr>
            <a:lstStyle/>
            <a:p>
              <a:pPr algn="ctr"/>
              <a:endParaRPr lang="en-US" sz="1999" dirty="0">
                <a:solidFill>
                  <a:schemeClr val="bg1"/>
                </a:solidFill>
              </a:endParaRPr>
            </a:p>
          </p:txBody>
        </p:sp>
        <p:sp>
          <p:nvSpPr>
            <p:cNvPr id="281" name="Rectangle 280"/>
            <p:cNvSpPr/>
            <p:nvPr userDrawn="1"/>
          </p:nvSpPr>
          <p:spPr>
            <a:xfrm>
              <a:off x="4277419" y="4855007"/>
              <a:ext cx="278120" cy="628340"/>
            </a:xfrm>
            <a:prstGeom prst="rect">
              <a:avLst/>
            </a:prstGeom>
            <a:grpFill/>
          </p:spPr>
          <p:txBody>
            <a:bodyPr lIns="182880" tIns="182880" rIns="182880" bIns="182880" rtlCol="0" anchor="ctr">
              <a:spAutoFit/>
            </a:bodyPr>
            <a:lstStyle/>
            <a:p>
              <a:pPr algn="ctr"/>
              <a:endParaRPr lang="en-US" sz="1999" dirty="0">
                <a:solidFill>
                  <a:schemeClr val="bg1"/>
                </a:solidFill>
              </a:endParaRPr>
            </a:p>
          </p:txBody>
        </p:sp>
        <p:sp>
          <p:nvSpPr>
            <p:cNvPr id="282" name="Rectangle 281"/>
            <p:cNvSpPr/>
            <p:nvPr userDrawn="1"/>
          </p:nvSpPr>
          <p:spPr>
            <a:xfrm>
              <a:off x="4277419" y="4437792"/>
              <a:ext cx="278120" cy="628340"/>
            </a:xfrm>
            <a:prstGeom prst="rect">
              <a:avLst/>
            </a:prstGeom>
            <a:grpFill/>
          </p:spPr>
          <p:txBody>
            <a:bodyPr lIns="182880" tIns="182880" rIns="182880" bIns="182880" rtlCol="0" anchor="ctr">
              <a:spAutoFit/>
            </a:bodyPr>
            <a:lstStyle/>
            <a:p>
              <a:pPr algn="ctr"/>
              <a:endParaRPr lang="en-US" sz="1999" dirty="0">
                <a:solidFill>
                  <a:schemeClr val="bg1"/>
                </a:solidFill>
              </a:endParaRPr>
            </a:p>
          </p:txBody>
        </p:sp>
        <p:sp>
          <p:nvSpPr>
            <p:cNvPr id="283" name="Rectangle 282"/>
            <p:cNvSpPr/>
            <p:nvPr userDrawn="1"/>
          </p:nvSpPr>
          <p:spPr>
            <a:xfrm>
              <a:off x="4277419" y="4020579"/>
              <a:ext cx="278120" cy="628340"/>
            </a:xfrm>
            <a:prstGeom prst="rect">
              <a:avLst/>
            </a:prstGeom>
            <a:grpFill/>
          </p:spPr>
          <p:txBody>
            <a:bodyPr lIns="182880" tIns="182880" rIns="182880" bIns="182880" rtlCol="0" anchor="ctr">
              <a:spAutoFit/>
            </a:bodyPr>
            <a:lstStyle/>
            <a:p>
              <a:pPr algn="ctr"/>
              <a:endParaRPr lang="en-US" sz="1999" dirty="0">
                <a:solidFill>
                  <a:schemeClr val="bg1"/>
                </a:solidFill>
              </a:endParaRPr>
            </a:p>
          </p:txBody>
        </p:sp>
        <p:sp>
          <p:nvSpPr>
            <p:cNvPr id="284" name="Rectangle 283"/>
            <p:cNvSpPr/>
            <p:nvPr userDrawn="1"/>
          </p:nvSpPr>
          <p:spPr>
            <a:xfrm>
              <a:off x="4277419" y="3603363"/>
              <a:ext cx="278120" cy="628340"/>
            </a:xfrm>
            <a:prstGeom prst="rect">
              <a:avLst/>
            </a:prstGeom>
            <a:grpFill/>
          </p:spPr>
          <p:txBody>
            <a:bodyPr lIns="182880" tIns="182880" rIns="182880" bIns="182880" rtlCol="0" anchor="ctr">
              <a:spAutoFit/>
            </a:bodyPr>
            <a:lstStyle/>
            <a:p>
              <a:pPr algn="ctr"/>
              <a:endParaRPr lang="en-US" sz="1999" dirty="0">
                <a:solidFill>
                  <a:schemeClr val="bg1"/>
                </a:solidFill>
              </a:endParaRPr>
            </a:p>
          </p:txBody>
        </p:sp>
        <p:sp>
          <p:nvSpPr>
            <p:cNvPr id="285" name="Rectangle 284"/>
            <p:cNvSpPr/>
            <p:nvPr userDrawn="1"/>
          </p:nvSpPr>
          <p:spPr>
            <a:xfrm>
              <a:off x="4277419" y="3186150"/>
              <a:ext cx="278120" cy="628340"/>
            </a:xfrm>
            <a:prstGeom prst="rect">
              <a:avLst/>
            </a:prstGeom>
            <a:grpFill/>
          </p:spPr>
          <p:txBody>
            <a:bodyPr lIns="182880" tIns="182880" rIns="182880" bIns="182880" rtlCol="0" anchor="ctr">
              <a:spAutoFit/>
            </a:bodyPr>
            <a:lstStyle/>
            <a:p>
              <a:pPr algn="ctr"/>
              <a:endParaRPr lang="en-US" sz="1999" dirty="0">
                <a:solidFill>
                  <a:schemeClr val="bg1"/>
                </a:solidFill>
              </a:endParaRPr>
            </a:p>
          </p:txBody>
        </p:sp>
        <p:sp>
          <p:nvSpPr>
            <p:cNvPr id="286" name="Rectangle 285"/>
            <p:cNvSpPr/>
            <p:nvPr userDrawn="1"/>
          </p:nvSpPr>
          <p:spPr>
            <a:xfrm>
              <a:off x="4277419" y="2768935"/>
              <a:ext cx="278120" cy="628340"/>
            </a:xfrm>
            <a:prstGeom prst="rect">
              <a:avLst/>
            </a:prstGeom>
            <a:grpFill/>
          </p:spPr>
          <p:txBody>
            <a:bodyPr lIns="182880" tIns="182880" rIns="182880" bIns="182880" rtlCol="0" anchor="ctr">
              <a:spAutoFit/>
            </a:bodyPr>
            <a:lstStyle/>
            <a:p>
              <a:pPr algn="ctr"/>
              <a:endParaRPr lang="en-US" sz="1999" dirty="0">
                <a:solidFill>
                  <a:schemeClr val="bg1"/>
                </a:solidFill>
              </a:endParaRPr>
            </a:p>
          </p:txBody>
        </p:sp>
        <p:sp>
          <p:nvSpPr>
            <p:cNvPr id="287" name="Rectangle 286"/>
            <p:cNvSpPr/>
            <p:nvPr userDrawn="1"/>
          </p:nvSpPr>
          <p:spPr>
            <a:xfrm>
              <a:off x="4277419" y="2351720"/>
              <a:ext cx="278120" cy="628340"/>
            </a:xfrm>
            <a:prstGeom prst="rect">
              <a:avLst/>
            </a:prstGeom>
            <a:grpFill/>
          </p:spPr>
          <p:txBody>
            <a:bodyPr lIns="182880" tIns="182880" rIns="182880" bIns="182880" rtlCol="0" anchor="ctr">
              <a:spAutoFit/>
            </a:bodyPr>
            <a:lstStyle/>
            <a:p>
              <a:pPr algn="ctr"/>
              <a:endParaRPr lang="en-US" sz="1999" dirty="0">
                <a:solidFill>
                  <a:schemeClr val="bg1"/>
                </a:solidFill>
              </a:endParaRPr>
            </a:p>
          </p:txBody>
        </p:sp>
        <p:sp>
          <p:nvSpPr>
            <p:cNvPr id="288" name="Rectangle 287"/>
            <p:cNvSpPr/>
            <p:nvPr userDrawn="1"/>
          </p:nvSpPr>
          <p:spPr>
            <a:xfrm>
              <a:off x="4277419" y="1934508"/>
              <a:ext cx="278120" cy="628340"/>
            </a:xfrm>
            <a:prstGeom prst="rect">
              <a:avLst/>
            </a:prstGeom>
            <a:grpFill/>
          </p:spPr>
          <p:txBody>
            <a:bodyPr lIns="182880" tIns="182880" rIns="182880" bIns="182880" rtlCol="0" anchor="ctr">
              <a:spAutoFit/>
            </a:bodyPr>
            <a:lstStyle/>
            <a:p>
              <a:pPr algn="ctr"/>
              <a:endParaRPr lang="en-US" sz="1999" dirty="0">
                <a:solidFill>
                  <a:schemeClr val="bg1"/>
                </a:solidFill>
              </a:endParaRPr>
            </a:p>
          </p:txBody>
        </p:sp>
        <p:sp>
          <p:nvSpPr>
            <p:cNvPr id="289" name="Rectangle 288"/>
            <p:cNvSpPr/>
            <p:nvPr userDrawn="1"/>
          </p:nvSpPr>
          <p:spPr>
            <a:xfrm>
              <a:off x="4277765" y="1517292"/>
              <a:ext cx="278120" cy="628340"/>
            </a:xfrm>
            <a:prstGeom prst="rect">
              <a:avLst/>
            </a:prstGeom>
            <a:grpFill/>
          </p:spPr>
          <p:txBody>
            <a:bodyPr lIns="182880" tIns="182880" rIns="182880" bIns="182880" rtlCol="0" anchor="ctr">
              <a:spAutoFit/>
            </a:bodyPr>
            <a:lstStyle/>
            <a:p>
              <a:pPr algn="ctr"/>
              <a:endParaRPr lang="en-US" sz="1999" dirty="0">
                <a:solidFill>
                  <a:schemeClr val="bg1"/>
                </a:solidFill>
              </a:endParaRPr>
            </a:p>
          </p:txBody>
        </p:sp>
        <p:sp>
          <p:nvSpPr>
            <p:cNvPr id="290" name="Rectangle 289"/>
            <p:cNvSpPr/>
            <p:nvPr userDrawn="1"/>
          </p:nvSpPr>
          <p:spPr>
            <a:xfrm>
              <a:off x="4277765" y="1100079"/>
              <a:ext cx="278120" cy="628340"/>
            </a:xfrm>
            <a:prstGeom prst="rect">
              <a:avLst/>
            </a:prstGeom>
            <a:grpFill/>
          </p:spPr>
          <p:txBody>
            <a:bodyPr lIns="182880" tIns="182880" rIns="182880" bIns="182880" rtlCol="0" anchor="ctr">
              <a:spAutoFit/>
            </a:bodyPr>
            <a:lstStyle/>
            <a:p>
              <a:pPr algn="ctr"/>
              <a:endParaRPr lang="en-US" sz="1999" dirty="0">
                <a:solidFill>
                  <a:schemeClr val="bg1"/>
                </a:solidFill>
              </a:endParaRPr>
            </a:p>
          </p:txBody>
        </p:sp>
        <p:sp>
          <p:nvSpPr>
            <p:cNvPr id="291" name="Rectangle 290"/>
            <p:cNvSpPr/>
            <p:nvPr userDrawn="1"/>
          </p:nvSpPr>
          <p:spPr>
            <a:xfrm>
              <a:off x="4277765" y="682864"/>
              <a:ext cx="278120" cy="628340"/>
            </a:xfrm>
            <a:prstGeom prst="rect">
              <a:avLst/>
            </a:prstGeom>
            <a:grpFill/>
          </p:spPr>
          <p:txBody>
            <a:bodyPr lIns="182880" tIns="182880" rIns="182880" bIns="182880" rtlCol="0" anchor="ctr">
              <a:spAutoFit/>
            </a:bodyPr>
            <a:lstStyle/>
            <a:p>
              <a:pPr algn="ctr"/>
              <a:endParaRPr lang="en-US" sz="1999" dirty="0">
                <a:solidFill>
                  <a:schemeClr val="bg1"/>
                </a:solidFill>
              </a:endParaRPr>
            </a:p>
          </p:txBody>
        </p:sp>
        <p:sp>
          <p:nvSpPr>
            <p:cNvPr id="292" name="Rectangle 291"/>
            <p:cNvSpPr/>
            <p:nvPr userDrawn="1"/>
          </p:nvSpPr>
          <p:spPr>
            <a:xfrm>
              <a:off x="4277419" y="265651"/>
              <a:ext cx="278120" cy="628340"/>
            </a:xfrm>
            <a:prstGeom prst="rect">
              <a:avLst/>
            </a:prstGeom>
            <a:grpFill/>
          </p:spPr>
          <p:txBody>
            <a:bodyPr lIns="182880" tIns="182880" rIns="182880" bIns="182880" rtlCol="0" anchor="ctr">
              <a:spAutoFit/>
            </a:bodyPr>
            <a:lstStyle/>
            <a:p>
              <a:pPr algn="ctr"/>
              <a:endParaRPr lang="en-US" sz="1999" dirty="0">
                <a:solidFill>
                  <a:schemeClr val="bg1"/>
                </a:solidFill>
              </a:endParaRPr>
            </a:p>
          </p:txBody>
        </p:sp>
        <p:sp>
          <p:nvSpPr>
            <p:cNvPr id="293" name="Rectangle 292"/>
            <p:cNvSpPr/>
            <p:nvPr userDrawn="1"/>
          </p:nvSpPr>
          <p:spPr>
            <a:xfrm>
              <a:off x="4601480" y="5272221"/>
              <a:ext cx="278120" cy="628340"/>
            </a:xfrm>
            <a:prstGeom prst="rect">
              <a:avLst/>
            </a:prstGeom>
            <a:grpFill/>
          </p:spPr>
          <p:txBody>
            <a:bodyPr lIns="182880" tIns="182880" rIns="182880" bIns="182880" rtlCol="0" anchor="ctr">
              <a:spAutoFit/>
            </a:bodyPr>
            <a:lstStyle/>
            <a:p>
              <a:pPr algn="ctr"/>
              <a:endParaRPr lang="en-US" sz="1999" dirty="0">
                <a:solidFill>
                  <a:schemeClr val="bg1"/>
                </a:solidFill>
              </a:endParaRPr>
            </a:p>
          </p:txBody>
        </p:sp>
        <p:sp>
          <p:nvSpPr>
            <p:cNvPr id="294" name="Rectangle 293"/>
            <p:cNvSpPr/>
            <p:nvPr userDrawn="1"/>
          </p:nvSpPr>
          <p:spPr>
            <a:xfrm>
              <a:off x="4601134" y="4855007"/>
              <a:ext cx="278120" cy="628340"/>
            </a:xfrm>
            <a:prstGeom prst="rect">
              <a:avLst/>
            </a:prstGeom>
            <a:grpFill/>
          </p:spPr>
          <p:txBody>
            <a:bodyPr lIns="182880" tIns="182880" rIns="182880" bIns="182880" rtlCol="0" anchor="ctr">
              <a:spAutoFit/>
            </a:bodyPr>
            <a:lstStyle/>
            <a:p>
              <a:pPr algn="ctr"/>
              <a:endParaRPr lang="en-US" sz="1999" dirty="0">
                <a:solidFill>
                  <a:schemeClr val="bg1"/>
                </a:solidFill>
              </a:endParaRPr>
            </a:p>
          </p:txBody>
        </p:sp>
        <p:sp>
          <p:nvSpPr>
            <p:cNvPr id="295" name="Rectangle 294"/>
            <p:cNvSpPr/>
            <p:nvPr userDrawn="1"/>
          </p:nvSpPr>
          <p:spPr>
            <a:xfrm>
              <a:off x="4601134" y="4437792"/>
              <a:ext cx="278120" cy="628340"/>
            </a:xfrm>
            <a:prstGeom prst="rect">
              <a:avLst/>
            </a:prstGeom>
            <a:grpFill/>
          </p:spPr>
          <p:txBody>
            <a:bodyPr lIns="182880" tIns="182880" rIns="182880" bIns="182880" rtlCol="0" anchor="ctr">
              <a:spAutoFit/>
            </a:bodyPr>
            <a:lstStyle/>
            <a:p>
              <a:pPr algn="ctr"/>
              <a:endParaRPr lang="en-US" sz="1999" dirty="0">
                <a:solidFill>
                  <a:schemeClr val="bg1"/>
                </a:solidFill>
              </a:endParaRPr>
            </a:p>
          </p:txBody>
        </p:sp>
        <p:sp>
          <p:nvSpPr>
            <p:cNvPr id="296" name="Rectangle 295"/>
            <p:cNvSpPr/>
            <p:nvPr userDrawn="1"/>
          </p:nvSpPr>
          <p:spPr>
            <a:xfrm>
              <a:off x="4601134" y="4020579"/>
              <a:ext cx="278120" cy="628340"/>
            </a:xfrm>
            <a:prstGeom prst="rect">
              <a:avLst/>
            </a:prstGeom>
            <a:grpFill/>
          </p:spPr>
          <p:txBody>
            <a:bodyPr lIns="182880" tIns="182880" rIns="182880" bIns="182880" rtlCol="0" anchor="ctr">
              <a:spAutoFit/>
            </a:bodyPr>
            <a:lstStyle/>
            <a:p>
              <a:pPr algn="ctr"/>
              <a:endParaRPr lang="en-US" sz="1999" dirty="0">
                <a:solidFill>
                  <a:schemeClr val="bg1"/>
                </a:solidFill>
              </a:endParaRPr>
            </a:p>
          </p:txBody>
        </p:sp>
        <p:sp>
          <p:nvSpPr>
            <p:cNvPr id="297" name="Rectangle 296"/>
            <p:cNvSpPr/>
            <p:nvPr userDrawn="1"/>
          </p:nvSpPr>
          <p:spPr>
            <a:xfrm>
              <a:off x="4601134" y="3603363"/>
              <a:ext cx="278120" cy="628340"/>
            </a:xfrm>
            <a:prstGeom prst="rect">
              <a:avLst/>
            </a:prstGeom>
            <a:grpFill/>
          </p:spPr>
          <p:txBody>
            <a:bodyPr lIns="182880" tIns="182880" rIns="182880" bIns="182880" rtlCol="0" anchor="ctr">
              <a:spAutoFit/>
            </a:bodyPr>
            <a:lstStyle/>
            <a:p>
              <a:pPr algn="ctr"/>
              <a:endParaRPr lang="en-US" sz="1999" dirty="0">
                <a:solidFill>
                  <a:schemeClr val="bg1"/>
                </a:solidFill>
              </a:endParaRPr>
            </a:p>
          </p:txBody>
        </p:sp>
        <p:sp>
          <p:nvSpPr>
            <p:cNvPr id="298" name="Rectangle 297"/>
            <p:cNvSpPr/>
            <p:nvPr userDrawn="1"/>
          </p:nvSpPr>
          <p:spPr>
            <a:xfrm>
              <a:off x="4601134" y="3186150"/>
              <a:ext cx="278120" cy="628340"/>
            </a:xfrm>
            <a:prstGeom prst="rect">
              <a:avLst/>
            </a:prstGeom>
            <a:grpFill/>
          </p:spPr>
          <p:txBody>
            <a:bodyPr lIns="182880" tIns="182880" rIns="182880" bIns="182880" rtlCol="0" anchor="ctr">
              <a:spAutoFit/>
            </a:bodyPr>
            <a:lstStyle/>
            <a:p>
              <a:pPr algn="ctr"/>
              <a:endParaRPr lang="en-US" sz="1999" dirty="0">
                <a:solidFill>
                  <a:schemeClr val="bg1"/>
                </a:solidFill>
              </a:endParaRPr>
            </a:p>
          </p:txBody>
        </p:sp>
        <p:sp>
          <p:nvSpPr>
            <p:cNvPr id="299" name="Rectangle 298"/>
            <p:cNvSpPr/>
            <p:nvPr userDrawn="1"/>
          </p:nvSpPr>
          <p:spPr>
            <a:xfrm>
              <a:off x="4601134" y="2768935"/>
              <a:ext cx="278120" cy="628340"/>
            </a:xfrm>
            <a:prstGeom prst="rect">
              <a:avLst/>
            </a:prstGeom>
            <a:grpFill/>
          </p:spPr>
          <p:txBody>
            <a:bodyPr lIns="182880" tIns="182880" rIns="182880" bIns="182880" rtlCol="0" anchor="ctr">
              <a:spAutoFit/>
            </a:bodyPr>
            <a:lstStyle/>
            <a:p>
              <a:pPr algn="ctr"/>
              <a:endParaRPr lang="en-US" sz="1999" dirty="0">
                <a:solidFill>
                  <a:schemeClr val="bg1"/>
                </a:solidFill>
              </a:endParaRPr>
            </a:p>
          </p:txBody>
        </p:sp>
        <p:sp>
          <p:nvSpPr>
            <p:cNvPr id="300" name="Rectangle 299"/>
            <p:cNvSpPr/>
            <p:nvPr userDrawn="1"/>
          </p:nvSpPr>
          <p:spPr>
            <a:xfrm>
              <a:off x="4601134" y="2351720"/>
              <a:ext cx="278120" cy="628340"/>
            </a:xfrm>
            <a:prstGeom prst="rect">
              <a:avLst/>
            </a:prstGeom>
            <a:grpFill/>
          </p:spPr>
          <p:txBody>
            <a:bodyPr lIns="182880" tIns="182880" rIns="182880" bIns="182880" rtlCol="0" anchor="ctr">
              <a:spAutoFit/>
            </a:bodyPr>
            <a:lstStyle/>
            <a:p>
              <a:pPr algn="ctr"/>
              <a:endParaRPr lang="en-US" sz="1999" dirty="0">
                <a:solidFill>
                  <a:schemeClr val="bg1"/>
                </a:solidFill>
              </a:endParaRPr>
            </a:p>
          </p:txBody>
        </p:sp>
        <p:sp>
          <p:nvSpPr>
            <p:cNvPr id="301" name="Rectangle 300"/>
            <p:cNvSpPr/>
            <p:nvPr userDrawn="1"/>
          </p:nvSpPr>
          <p:spPr>
            <a:xfrm>
              <a:off x="4601134" y="1934508"/>
              <a:ext cx="278120" cy="628340"/>
            </a:xfrm>
            <a:prstGeom prst="rect">
              <a:avLst/>
            </a:prstGeom>
            <a:grpFill/>
          </p:spPr>
          <p:txBody>
            <a:bodyPr lIns="182880" tIns="182880" rIns="182880" bIns="182880" rtlCol="0" anchor="ctr">
              <a:spAutoFit/>
            </a:bodyPr>
            <a:lstStyle/>
            <a:p>
              <a:pPr algn="ctr"/>
              <a:endParaRPr lang="en-US" sz="1999" dirty="0">
                <a:solidFill>
                  <a:schemeClr val="bg1"/>
                </a:solidFill>
              </a:endParaRPr>
            </a:p>
          </p:txBody>
        </p:sp>
        <p:sp>
          <p:nvSpPr>
            <p:cNvPr id="302" name="Rectangle 301"/>
            <p:cNvSpPr/>
            <p:nvPr userDrawn="1"/>
          </p:nvSpPr>
          <p:spPr>
            <a:xfrm>
              <a:off x="4601480" y="1517292"/>
              <a:ext cx="278120" cy="628340"/>
            </a:xfrm>
            <a:prstGeom prst="rect">
              <a:avLst/>
            </a:prstGeom>
            <a:grpFill/>
          </p:spPr>
          <p:txBody>
            <a:bodyPr lIns="182880" tIns="182880" rIns="182880" bIns="182880" rtlCol="0" anchor="ctr">
              <a:spAutoFit/>
            </a:bodyPr>
            <a:lstStyle/>
            <a:p>
              <a:pPr algn="ctr"/>
              <a:endParaRPr lang="en-US" sz="1999" dirty="0">
                <a:solidFill>
                  <a:schemeClr val="bg1"/>
                </a:solidFill>
              </a:endParaRPr>
            </a:p>
          </p:txBody>
        </p:sp>
        <p:sp>
          <p:nvSpPr>
            <p:cNvPr id="303" name="Rectangle 302"/>
            <p:cNvSpPr/>
            <p:nvPr userDrawn="1"/>
          </p:nvSpPr>
          <p:spPr>
            <a:xfrm>
              <a:off x="4601480" y="1100079"/>
              <a:ext cx="278120" cy="628340"/>
            </a:xfrm>
            <a:prstGeom prst="rect">
              <a:avLst/>
            </a:prstGeom>
            <a:grpFill/>
          </p:spPr>
          <p:txBody>
            <a:bodyPr lIns="182880" tIns="182880" rIns="182880" bIns="182880" rtlCol="0" anchor="ctr">
              <a:spAutoFit/>
            </a:bodyPr>
            <a:lstStyle/>
            <a:p>
              <a:pPr algn="ctr"/>
              <a:endParaRPr lang="en-US" sz="1999" dirty="0">
                <a:solidFill>
                  <a:schemeClr val="bg1"/>
                </a:solidFill>
              </a:endParaRPr>
            </a:p>
          </p:txBody>
        </p:sp>
        <p:sp>
          <p:nvSpPr>
            <p:cNvPr id="304" name="Rectangle 303"/>
            <p:cNvSpPr/>
            <p:nvPr userDrawn="1"/>
          </p:nvSpPr>
          <p:spPr>
            <a:xfrm>
              <a:off x="4601480" y="682864"/>
              <a:ext cx="278120" cy="628340"/>
            </a:xfrm>
            <a:prstGeom prst="rect">
              <a:avLst/>
            </a:prstGeom>
            <a:grpFill/>
          </p:spPr>
          <p:txBody>
            <a:bodyPr lIns="182880" tIns="182880" rIns="182880" bIns="182880" rtlCol="0" anchor="ctr">
              <a:spAutoFit/>
            </a:bodyPr>
            <a:lstStyle/>
            <a:p>
              <a:pPr algn="ctr"/>
              <a:endParaRPr lang="en-US" sz="1999" dirty="0">
                <a:solidFill>
                  <a:schemeClr val="bg1"/>
                </a:solidFill>
              </a:endParaRPr>
            </a:p>
          </p:txBody>
        </p:sp>
        <p:sp>
          <p:nvSpPr>
            <p:cNvPr id="305" name="Rectangle 304"/>
            <p:cNvSpPr/>
            <p:nvPr userDrawn="1"/>
          </p:nvSpPr>
          <p:spPr>
            <a:xfrm>
              <a:off x="4601134" y="265651"/>
              <a:ext cx="278120" cy="628340"/>
            </a:xfrm>
            <a:prstGeom prst="rect">
              <a:avLst/>
            </a:prstGeom>
            <a:grpFill/>
          </p:spPr>
          <p:txBody>
            <a:bodyPr lIns="182880" tIns="182880" rIns="182880" bIns="182880" rtlCol="0" anchor="ctr">
              <a:spAutoFit/>
            </a:bodyPr>
            <a:lstStyle/>
            <a:p>
              <a:pPr algn="ctr"/>
              <a:endParaRPr lang="en-US" sz="1999" dirty="0">
                <a:solidFill>
                  <a:schemeClr val="bg1"/>
                </a:solidFill>
              </a:endParaRPr>
            </a:p>
          </p:txBody>
        </p:sp>
        <p:sp>
          <p:nvSpPr>
            <p:cNvPr id="306" name="Rectangle 305"/>
            <p:cNvSpPr/>
            <p:nvPr/>
          </p:nvSpPr>
          <p:spPr>
            <a:xfrm>
              <a:off x="7838641" y="5272221"/>
              <a:ext cx="278120" cy="628340"/>
            </a:xfrm>
            <a:prstGeom prst="rect">
              <a:avLst/>
            </a:prstGeom>
            <a:grpFill/>
          </p:spPr>
          <p:txBody>
            <a:bodyPr lIns="182880" tIns="182880" rIns="182880" bIns="182880" rtlCol="0" anchor="ctr">
              <a:spAutoFit/>
            </a:bodyPr>
            <a:lstStyle/>
            <a:p>
              <a:pPr algn="ctr"/>
              <a:endParaRPr lang="en-US" sz="1999" dirty="0">
                <a:solidFill>
                  <a:schemeClr val="bg1"/>
                </a:solidFill>
              </a:endParaRPr>
            </a:p>
          </p:txBody>
        </p:sp>
        <p:sp>
          <p:nvSpPr>
            <p:cNvPr id="307" name="Rectangle 306"/>
            <p:cNvSpPr/>
            <p:nvPr/>
          </p:nvSpPr>
          <p:spPr>
            <a:xfrm>
              <a:off x="7838295" y="4855007"/>
              <a:ext cx="278120" cy="628340"/>
            </a:xfrm>
            <a:prstGeom prst="rect">
              <a:avLst/>
            </a:prstGeom>
            <a:grpFill/>
          </p:spPr>
          <p:txBody>
            <a:bodyPr lIns="182880" tIns="182880" rIns="182880" bIns="182880" rtlCol="0" anchor="ctr">
              <a:spAutoFit/>
            </a:bodyPr>
            <a:lstStyle/>
            <a:p>
              <a:pPr algn="ctr"/>
              <a:endParaRPr lang="en-US" sz="1999" dirty="0">
                <a:solidFill>
                  <a:schemeClr val="bg1"/>
                </a:solidFill>
              </a:endParaRPr>
            </a:p>
          </p:txBody>
        </p:sp>
        <p:sp>
          <p:nvSpPr>
            <p:cNvPr id="308" name="Rectangle 307"/>
            <p:cNvSpPr/>
            <p:nvPr/>
          </p:nvSpPr>
          <p:spPr>
            <a:xfrm>
              <a:off x="7838295" y="4437792"/>
              <a:ext cx="278120" cy="628340"/>
            </a:xfrm>
            <a:prstGeom prst="rect">
              <a:avLst/>
            </a:prstGeom>
            <a:grpFill/>
          </p:spPr>
          <p:txBody>
            <a:bodyPr lIns="182880" tIns="182880" rIns="182880" bIns="182880" rtlCol="0" anchor="ctr">
              <a:spAutoFit/>
            </a:bodyPr>
            <a:lstStyle/>
            <a:p>
              <a:pPr algn="ctr"/>
              <a:endParaRPr lang="en-US" sz="1999" dirty="0">
                <a:solidFill>
                  <a:schemeClr val="bg1"/>
                </a:solidFill>
              </a:endParaRPr>
            </a:p>
          </p:txBody>
        </p:sp>
        <p:sp>
          <p:nvSpPr>
            <p:cNvPr id="309" name="Rectangle 308"/>
            <p:cNvSpPr/>
            <p:nvPr/>
          </p:nvSpPr>
          <p:spPr>
            <a:xfrm>
              <a:off x="7838295" y="4020579"/>
              <a:ext cx="278120" cy="628340"/>
            </a:xfrm>
            <a:prstGeom prst="rect">
              <a:avLst/>
            </a:prstGeom>
            <a:grpFill/>
          </p:spPr>
          <p:txBody>
            <a:bodyPr lIns="182880" tIns="182880" rIns="182880" bIns="182880" rtlCol="0" anchor="ctr">
              <a:spAutoFit/>
            </a:bodyPr>
            <a:lstStyle/>
            <a:p>
              <a:pPr algn="ctr"/>
              <a:endParaRPr lang="en-US" sz="1999" dirty="0">
                <a:solidFill>
                  <a:schemeClr val="bg1"/>
                </a:solidFill>
              </a:endParaRPr>
            </a:p>
          </p:txBody>
        </p:sp>
        <p:sp>
          <p:nvSpPr>
            <p:cNvPr id="310" name="Rectangle 309"/>
            <p:cNvSpPr/>
            <p:nvPr/>
          </p:nvSpPr>
          <p:spPr>
            <a:xfrm>
              <a:off x="7838295" y="3603363"/>
              <a:ext cx="278120" cy="628340"/>
            </a:xfrm>
            <a:prstGeom prst="rect">
              <a:avLst/>
            </a:prstGeom>
            <a:grpFill/>
          </p:spPr>
          <p:txBody>
            <a:bodyPr lIns="182880" tIns="182880" rIns="182880" bIns="182880" rtlCol="0" anchor="ctr">
              <a:spAutoFit/>
            </a:bodyPr>
            <a:lstStyle/>
            <a:p>
              <a:pPr algn="ctr"/>
              <a:endParaRPr lang="en-US" sz="1999" dirty="0">
                <a:solidFill>
                  <a:schemeClr val="bg1"/>
                </a:solidFill>
              </a:endParaRPr>
            </a:p>
          </p:txBody>
        </p:sp>
        <p:sp>
          <p:nvSpPr>
            <p:cNvPr id="311" name="Rectangle 310"/>
            <p:cNvSpPr/>
            <p:nvPr/>
          </p:nvSpPr>
          <p:spPr>
            <a:xfrm>
              <a:off x="7838295" y="3186150"/>
              <a:ext cx="278120" cy="628340"/>
            </a:xfrm>
            <a:prstGeom prst="rect">
              <a:avLst/>
            </a:prstGeom>
            <a:grpFill/>
          </p:spPr>
          <p:txBody>
            <a:bodyPr lIns="182880" tIns="182880" rIns="182880" bIns="182880" rtlCol="0" anchor="ctr">
              <a:spAutoFit/>
            </a:bodyPr>
            <a:lstStyle/>
            <a:p>
              <a:pPr algn="ctr"/>
              <a:endParaRPr lang="en-US" sz="1999" dirty="0">
                <a:solidFill>
                  <a:schemeClr val="bg1"/>
                </a:solidFill>
              </a:endParaRPr>
            </a:p>
          </p:txBody>
        </p:sp>
        <p:sp>
          <p:nvSpPr>
            <p:cNvPr id="312" name="Rectangle 311"/>
            <p:cNvSpPr/>
            <p:nvPr/>
          </p:nvSpPr>
          <p:spPr>
            <a:xfrm>
              <a:off x="7838295" y="2768935"/>
              <a:ext cx="278120" cy="628340"/>
            </a:xfrm>
            <a:prstGeom prst="rect">
              <a:avLst/>
            </a:prstGeom>
            <a:grpFill/>
          </p:spPr>
          <p:txBody>
            <a:bodyPr lIns="182880" tIns="182880" rIns="182880" bIns="182880" rtlCol="0" anchor="ctr">
              <a:spAutoFit/>
            </a:bodyPr>
            <a:lstStyle/>
            <a:p>
              <a:pPr algn="ctr"/>
              <a:endParaRPr lang="en-US" sz="1999" dirty="0">
                <a:solidFill>
                  <a:schemeClr val="bg1"/>
                </a:solidFill>
              </a:endParaRPr>
            </a:p>
          </p:txBody>
        </p:sp>
        <p:sp>
          <p:nvSpPr>
            <p:cNvPr id="313" name="Rectangle 312"/>
            <p:cNvSpPr/>
            <p:nvPr/>
          </p:nvSpPr>
          <p:spPr>
            <a:xfrm>
              <a:off x="7838295" y="2351720"/>
              <a:ext cx="278120" cy="628340"/>
            </a:xfrm>
            <a:prstGeom prst="rect">
              <a:avLst/>
            </a:prstGeom>
            <a:grpFill/>
          </p:spPr>
          <p:txBody>
            <a:bodyPr lIns="182880" tIns="182880" rIns="182880" bIns="182880" rtlCol="0" anchor="ctr">
              <a:spAutoFit/>
            </a:bodyPr>
            <a:lstStyle/>
            <a:p>
              <a:pPr algn="ctr"/>
              <a:endParaRPr lang="en-US" sz="1999" dirty="0">
                <a:solidFill>
                  <a:schemeClr val="bg1"/>
                </a:solidFill>
              </a:endParaRPr>
            </a:p>
          </p:txBody>
        </p:sp>
        <p:sp>
          <p:nvSpPr>
            <p:cNvPr id="314" name="Rectangle 313"/>
            <p:cNvSpPr/>
            <p:nvPr/>
          </p:nvSpPr>
          <p:spPr>
            <a:xfrm>
              <a:off x="7838295" y="1934508"/>
              <a:ext cx="278120" cy="628340"/>
            </a:xfrm>
            <a:prstGeom prst="rect">
              <a:avLst/>
            </a:prstGeom>
            <a:grpFill/>
          </p:spPr>
          <p:txBody>
            <a:bodyPr lIns="182880" tIns="182880" rIns="182880" bIns="182880" rtlCol="0" anchor="ctr">
              <a:spAutoFit/>
            </a:bodyPr>
            <a:lstStyle/>
            <a:p>
              <a:pPr algn="ctr"/>
              <a:endParaRPr lang="en-US" sz="1999" dirty="0">
                <a:solidFill>
                  <a:schemeClr val="bg1"/>
                </a:solidFill>
              </a:endParaRPr>
            </a:p>
          </p:txBody>
        </p:sp>
        <p:sp>
          <p:nvSpPr>
            <p:cNvPr id="315" name="Rectangle 314"/>
            <p:cNvSpPr/>
            <p:nvPr/>
          </p:nvSpPr>
          <p:spPr>
            <a:xfrm>
              <a:off x="7838641" y="1517292"/>
              <a:ext cx="278120" cy="628340"/>
            </a:xfrm>
            <a:prstGeom prst="rect">
              <a:avLst/>
            </a:prstGeom>
            <a:grpFill/>
          </p:spPr>
          <p:txBody>
            <a:bodyPr lIns="182880" tIns="182880" rIns="182880" bIns="182880" rtlCol="0" anchor="ctr">
              <a:spAutoFit/>
            </a:bodyPr>
            <a:lstStyle/>
            <a:p>
              <a:pPr algn="ctr"/>
              <a:endParaRPr lang="en-US" sz="1999" dirty="0">
                <a:solidFill>
                  <a:schemeClr val="bg1"/>
                </a:solidFill>
              </a:endParaRPr>
            </a:p>
          </p:txBody>
        </p:sp>
        <p:sp>
          <p:nvSpPr>
            <p:cNvPr id="316" name="Rectangle 315"/>
            <p:cNvSpPr/>
            <p:nvPr/>
          </p:nvSpPr>
          <p:spPr>
            <a:xfrm>
              <a:off x="7838641" y="1100079"/>
              <a:ext cx="278120" cy="628340"/>
            </a:xfrm>
            <a:prstGeom prst="rect">
              <a:avLst/>
            </a:prstGeom>
            <a:grpFill/>
          </p:spPr>
          <p:txBody>
            <a:bodyPr lIns="182880" tIns="182880" rIns="182880" bIns="182880" rtlCol="0" anchor="ctr">
              <a:spAutoFit/>
            </a:bodyPr>
            <a:lstStyle/>
            <a:p>
              <a:pPr algn="ctr"/>
              <a:endParaRPr lang="en-US" sz="1999" dirty="0">
                <a:solidFill>
                  <a:schemeClr val="bg1"/>
                </a:solidFill>
              </a:endParaRPr>
            </a:p>
          </p:txBody>
        </p:sp>
        <p:sp>
          <p:nvSpPr>
            <p:cNvPr id="317" name="Rectangle 316"/>
            <p:cNvSpPr/>
            <p:nvPr/>
          </p:nvSpPr>
          <p:spPr>
            <a:xfrm>
              <a:off x="7838641" y="682864"/>
              <a:ext cx="278120" cy="628340"/>
            </a:xfrm>
            <a:prstGeom prst="rect">
              <a:avLst/>
            </a:prstGeom>
            <a:grpFill/>
          </p:spPr>
          <p:txBody>
            <a:bodyPr lIns="182880" tIns="182880" rIns="182880" bIns="182880" rtlCol="0" anchor="ctr">
              <a:spAutoFit/>
            </a:bodyPr>
            <a:lstStyle/>
            <a:p>
              <a:pPr algn="ctr"/>
              <a:endParaRPr lang="en-US" sz="1999" dirty="0">
                <a:solidFill>
                  <a:schemeClr val="bg1"/>
                </a:solidFill>
              </a:endParaRPr>
            </a:p>
          </p:txBody>
        </p:sp>
        <p:sp>
          <p:nvSpPr>
            <p:cNvPr id="318" name="Rectangle 317"/>
            <p:cNvSpPr/>
            <p:nvPr/>
          </p:nvSpPr>
          <p:spPr>
            <a:xfrm>
              <a:off x="7838295" y="265651"/>
              <a:ext cx="278120" cy="628340"/>
            </a:xfrm>
            <a:prstGeom prst="rect">
              <a:avLst/>
            </a:prstGeom>
            <a:grpFill/>
          </p:spPr>
          <p:txBody>
            <a:bodyPr lIns="182880" tIns="182880" rIns="182880" bIns="182880" rtlCol="0" anchor="ctr">
              <a:spAutoFit/>
            </a:bodyPr>
            <a:lstStyle/>
            <a:p>
              <a:pPr algn="ctr"/>
              <a:endParaRPr lang="en-US" sz="1999" dirty="0">
                <a:solidFill>
                  <a:schemeClr val="bg1"/>
                </a:solidFill>
              </a:endParaRPr>
            </a:p>
          </p:txBody>
        </p:sp>
        <p:sp>
          <p:nvSpPr>
            <p:cNvPr id="319" name="Rectangle 318"/>
            <p:cNvSpPr/>
            <p:nvPr/>
          </p:nvSpPr>
          <p:spPr>
            <a:xfrm>
              <a:off x="8162381" y="5272221"/>
              <a:ext cx="278120" cy="628340"/>
            </a:xfrm>
            <a:prstGeom prst="rect">
              <a:avLst/>
            </a:prstGeom>
            <a:grpFill/>
          </p:spPr>
          <p:txBody>
            <a:bodyPr lIns="182880" tIns="182880" rIns="182880" bIns="182880" rtlCol="0" anchor="ctr">
              <a:spAutoFit/>
            </a:bodyPr>
            <a:lstStyle/>
            <a:p>
              <a:pPr algn="ctr"/>
              <a:endParaRPr lang="en-US" sz="1999" dirty="0">
                <a:solidFill>
                  <a:schemeClr val="bg1"/>
                </a:solidFill>
              </a:endParaRPr>
            </a:p>
          </p:txBody>
        </p:sp>
        <p:sp>
          <p:nvSpPr>
            <p:cNvPr id="320" name="Rectangle 319"/>
            <p:cNvSpPr/>
            <p:nvPr/>
          </p:nvSpPr>
          <p:spPr>
            <a:xfrm>
              <a:off x="8162035" y="4855007"/>
              <a:ext cx="278120" cy="628340"/>
            </a:xfrm>
            <a:prstGeom prst="rect">
              <a:avLst/>
            </a:prstGeom>
            <a:grpFill/>
          </p:spPr>
          <p:txBody>
            <a:bodyPr lIns="182880" tIns="182880" rIns="182880" bIns="182880" rtlCol="0" anchor="ctr">
              <a:spAutoFit/>
            </a:bodyPr>
            <a:lstStyle/>
            <a:p>
              <a:pPr algn="ctr"/>
              <a:endParaRPr lang="en-US" sz="1999" dirty="0">
                <a:solidFill>
                  <a:schemeClr val="bg1"/>
                </a:solidFill>
              </a:endParaRPr>
            </a:p>
          </p:txBody>
        </p:sp>
        <p:sp>
          <p:nvSpPr>
            <p:cNvPr id="321" name="Rectangle 320"/>
            <p:cNvSpPr/>
            <p:nvPr/>
          </p:nvSpPr>
          <p:spPr>
            <a:xfrm>
              <a:off x="8162035" y="4437792"/>
              <a:ext cx="278120" cy="628340"/>
            </a:xfrm>
            <a:prstGeom prst="rect">
              <a:avLst/>
            </a:prstGeom>
            <a:grpFill/>
          </p:spPr>
          <p:txBody>
            <a:bodyPr lIns="182880" tIns="182880" rIns="182880" bIns="182880" rtlCol="0" anchor="ctr">
              <a:spAutoFit/>
            </a:bodyPr>
            <a:lstStyle/>
            <a:p>
              <a:pPr algn="ctr"/>
              <a:endParaRPr lang="en-US" sz="1999" dirty="0">
                <a:solidFill>
                  <a:schemeClr val="bg1"/>
                </a:solidFill>
              </a:endParaRPr>
            </a:p>
          </p:txBody>
        </p:sp>
        <p:sp>
          <p:nvSpPr>
            <p:cNvPr id="322" name="Rectangle 321"/>
            <p:cNvSpPr/>
            <p:nvPr/>
          </p:nvSpPr>
          <p:spPr>
            <a:xfrm>
              <a:off x="8162035" y="4020579"/>
              <a:ext cx="278120" cy="628340"/>
            </a:xfrm>
            <a:prstGeom prst="rect">
              <a:avLst/>
            </a:prstGeom>
            <a:grpFill/>
          </p:spPr>
          <p:txBody>
            <a:bodyPr lIns="182880" tIns="182880" rIns="182880" bIns="182880" rtlCol="0" anchor="ctr">
              <a:spAutoFit/>
            </a:bodyPr>
            <a:lstStyle/>
            <a:p>
              <a:pPr algn="ctr"/>
              <a:endParaRPr lang="en-US" sz="1999" dirty="0">
                <a:solidFill>
                  <a:schemeClr val="bg1"/>
                </a:solidFill>
              </a:endParaRPr>
            </a:p>
          </p:txBody>
        </p:sp>
        <p:sp>
          <p:nvSpPr>
            <p:cNvPr id="323" name="Rectangle 322"/>
            <p:cNvSpPr/>
            <p:nvPr/>
          </p:nvSpPr>
          <p:spPr>
            <a:xfrm>
              <a:off x="8162035" y="3603363"/>
              <a:ext cx="278120" cy="628340"/>
            </a:xfrm>
            <a:prstGeom prst="rect">
              <a:avLst/>
            </a:prstGeom>
            <a:grpFill/>
          </p:spPr>
          <p:txBody>
            <a:bodyPr lIns="182880" tIns="182880" rIns="182880" bIns="182880" rtlCol="0" anchor="ctr">
              <a:spAutoFit/>
            </a:bodyPr>
            <a:lstStyle/>
            <a:p>
              <a:pPr algn="ctr"/>
              <a:endParaRPr lang="en-US" sz="1999" dirty="0">
                <a:solidFill>
                  <a:schemeClr val="bg1"/>
                </a:solidFill>
              </a:endParaRPr>
            </a:p>
          </p:txBody>
        </p:sp>
        <p:sp>
          <p:nvSpPr>
            <p:cNvPr id="324" name="Rectangle 323"/>
            <p:cNvSpPr/>
            <p:nvPr/>
          </p:nvSpPr>
          <p:spPr>
            <a:xfrm>
              <a:off x="8162035" y="3186150"/>
              <a:ext cx="278120" cy="628340"/>
            </a:xfrm>
            <a:prstGeom prst="rect">
              <a:avLst/>
            </a:prstGeom>
            <a:grpFill/>
          </p:spPr>
          <p:txBody>
            <a:bodyPr lIns="182880" tIns="182880" rIns="182880" bIns="182880" rtlCol="0" anchor="ctr">
              <a:spAutoFit/>
            </a:bodyPr>
            <a:lstStyle/>
            <a:p>
              <a:pPr algn="ctr"/>
              <a:endParaRPr lang="en-US" sz="1999" dirty="0">
                <a:solidFill>
                  <a:schemeClr val="bg1"/>
                </a:solidFill>
              </a:endParaRPr>
            </a:p>
          </p:txBody>
        </p:sp>
        <p:sp>
          <p:nvSpPr>
            <p:cNvPr id="325" name="Rectangle 324"/>
            <p:cNvSpPr/>
            <p:nvPr/>
          </p:nvSpPr>
          <p:spPr>
            <a:xfrm>
              <a:off x="8162035" y="2768935"/>
              <a:ext cx="278120" cy="628340"/>
            </a:xfrm>
            <a:prstGeom prst="rect">
              <a:avLst/>
            </a:prstGeom>
            <a:grpFill/>
          </p:spPr>
          <p:txBody>
            <a:bodyPr lIns="182880" tIns="182880" rIns="182880" bIns="182880" rtlCol="0" anchor="ctr">
              <a:spAutoFit/>
            </a:bodyPr>
            <a:lstStyle/>
            <a:p>
              <a:pPr algn="ctr"/>
              <a:endParaRPr lang="en-US" sz="1999" dirty="0">
                <a:solidFill>
                  <a:schemeClr val="bg1"/>
                </a:solidFill>
              </a:endParaRPr>
            </a:p>
          </p:txBody>
        </p:sp>
        <p:sp>
          <p:nvSpPr>
            <p:cNvPr id="326" name="Rectangle 325"/>
            <p:cNvSpPr/>
            <p:nvPr/>
          </p:nvSpPr>
          <p:spPr>
            <a:xfrm>
              <a:off x="8162035" y="2351720"/>
              <a:ext cx="278120" cy="628340"/>
            </a:xfrm>
            <a:prstGeom prst="rect">
              <a:avLst/>
            </a:prstGeom>
            <a:grpFill/>
          </p:spPr>
          <p:txBody>
            <a:bodyPr lIns="182880" tIns="182880" rIns="182880" bIns="182880" rtlCol="0" anchor="ctr">
              <a:spAutoFit/>
            </a:bodyPr>
            <a:lstStyle/>
            <a:p>
              <a:pPr algn="ctr"/>
              <a:endParaRPr lang="en-US" sz="1999" dirty="0">
                <a:solidFill>
                  <a:schemeClr val="bg1"/>
                </a:solidFill>
              </a:endParaRPr>
            </a:p>
          </p:txBody>
        </p:sp>
        <p:sp>
          <p:nvSpPr>
            <p:cNvPr id="327" name="Rectangle 326"/>
            <p:cNvSpPr/>
            <p:nvPr/>
          </p:nvSpPr>
          <p:spPr>
            <a:xfrm>
              <a:off x="8162035" y="1934508"/>
              <a:ext cx="278120" cy="628340"/>
            </a:xfrm>
            <a:prstGeom prst="rect">
              <a:avLst/>
            </a:prstGeom>
            <a:grpFill/>
          </p:spPr>
          <p:txBody>
            <a:bodyPr lIns="182880" tIns="182880" rIns="182880" bIns="182880" rtlCol="0" anchor="ctr">
              <a:spAutoFit/>
            </a:bodyPr>
            <a:lstStyle/>
            <a:p>
              <a:pPr algn="ctr"/>
              <a:endParaRPr lang="en-US" sz="1999" dirty="0">
                <a:solidFill>
                  <a:schemeClr val="bg1"/>
                </a:solidFill>
              </a:endParaRPr>
            </a:p>
          </p:txBody>
        </p:sp>
        <p:sp>
          <p:nvSpPr>
            <p:cNvPr id="328" name="Rectangle 327"/>
            <p:cNvSpPr/>
            <p:nvPr/>
          </p:nvSpPr>
          <p:spPr>
            <a:xfrm>
              <a:off x="8162381" y="1517292"/>
              <a:ext cx="278120" cy="628340"/>
            </a:xfrm>
            <a:prstGeom prst="rect">
              <a:avLst/>
            </a:prstGeom>
            <a:grpFill/>
          </p:spPr>
          <p:txBody>
            <a:bodyPr lIns="182880" tIns="182880" rIns="182880" bIns="182880" rtlCol="0" anchor="ctr">
              <a:spAutoFit/>
            </a:bodyPr>
            <a:lstStyle/>
            <a:p>
              <a:pPr algn="ctr"/>
              <a:endParaRPr lang="en-US" sz="1999" dirty="0">
                <a:solidFill>
                  <a:schemeClr val="bg1"/>
                </a:solidFill>
              </a:endParaRPr>
            </a:p>
          </p:txBody>
        </p:sp>
        <p:sp>
          <p:nvSpPr>
            <p:cNvPr id="329" name="Rectangle 328"/>
            <p:cNvSpPr/>
            <p:nvPr/>
          </p:nvSpPr>
          <p:spPr>
            <a:xfrm>
              <a:off x="8162381" y="1100079"/>
              <a:ext cx="278120" cy="628340"/>
            </a:xfrm>
            <a:prstGeom prst="rect">
              <a:avLst/>
            </a:prstGeom>
            <a:grpFill/>
          </p:spPr>
          <p:txBody>
            <a:bodyPr lIns="182880" tIns="182880" rIns="182880" bIns="182880" rtlCol="0" anchor="ctr">
              <a:spAutoFit/>
            </a:bodyPr>
            <a:lstStyle/>
            <a:p>
              <a:pPr algn="ctr"/>
              <a:endParaRPr lang="en-US" sz="1999" dirty="0">
                <a:solidFill>
                  <a:schemeClr val="bg1"/>
                </a:solidFill>
              </a:endParaRPr>
            </a:p>
          </p:txBody>
        </p:sp>
        <p:sp>
          <p:nvSpPr>
            <p:cNvPr id="330" name="Rectangle 329"/>
            <p:cNvSpPr/>
            <p:nvPr/>
          </p:nvSpPr>
          <p:spPr>
            <a:xfrm>
              <a:off x="8162381" y="682864"/>
              <a:ext cx="278120" cy="628340"/>
            </a:xfrm>
            <a:prstGeom prst="rect">
              <a:avLst/>
            </a:prstGeom>
            <a:grpFill/>
          </p:spPr>
          <p:txBody>
            <a:bodyPr lIns="182880" tIns="182880" rIns="182880" bIns="182880" rtlCol="0" anchor="ctr">
              <a:spAutoFit/>
            </a:bodyPr>
            <a:lstStyle/>
            <a:p>
              <a:pPr algn="ctr"/>
              <a:endParaRPr lang="en-US" sz="1999" dirty="0">
                <a:solidFill>
                  <a:schemeClr val="bg1"/>
                </a:solidFill>
              </a:endParaRPr>
            </a:p>
          </p:txBody>
        </p:sp>
        <p:sp>
          <p:nvSpPr>
            <p:cNvPr id="331" name="Rectangle 330"/>
            <p:cNvSpPr/>
            <p:nvPr/>
          </p:nvSpPr>
          <p:spPr>
            <a:xfrm>
              <a:off x="8162035" y="265651"/>
              <a:ext cx="278120" cy="628340"/>
            </a:xfrm>
            <a:prstGeom prst="rect">
              <a:avLst/>
            </a:prstGeom>
            <a:grpFill/>
          </p:spPr>
          <p:txBody>
            <a:bodyPr lIns="182880" tIns="182880" rIns="182880" bIns="182880" rtlCol="0" anchor="ctr">
              <a:spAutoFit/>
            </a:bodyPr>
            <a:lstStyle/>
            <a:p>
              <a:pPr algn="ctr"/>
              <a:endParaRPr lang="en-US" sz="1999" dirty="0">
                <a:solidFill>
                  <a:schemeClr val="bg1"/>
                </a:solidFill>
              </a:endParaRPr>
            </a:p>
          </p:txBody>
        </p:sp>
        <p:sp>
          <p:nvSpPr>
            <p:cNvPr id="332" name="Rectangle 331"/>
            <p:cNvSpPr/>
            <p:nvPr userDrawn="1"/>
          </p:nvSpPr>
          <p:spPr>
            <a:xfrm>
              <a:off x="8486468" y="5272221"/>
              <a:ext cx="278120" cy="628340"/>
            </a:xfrm>
            <a:prstGeom prst="rect">
              <a:avLst/>
            </a:prstGeom>
            <a:grpFill/>
          </p:spPr>
          <p:txBody>
            <a:bodyPr lIns="182880" tIns="182880" rIns="182880" bIns="182880" rtlCol="0" anchor="ctr">
              <a:spAutoFit/>
            </a:bodyPr>
            <a:lstStyle/>
            <a:p>
              <a:pPr algn="ctr"/>
              <a:endParaRPr lang="en-US" sz="1999" dirty="0">
                <a:solidFill>
                  <a:schemeClr val="bg1"/>
                </a:solidFill>
              </a:endParaRPr>
            </a:p>
          </p:txBody>
        </p:sp>
        <p:sp>
          <p:nvSpPr>
            <p:cNvPr id="333" name="Rectangle 332"/>
            <p:cNvSpPr/>
            <p:nvPr userDrawn="1"/>
          </p:nvSpPr>
          <p:spPr>
            <a:xfrm>
              <a:off x="8486122" y="4855007"/>
              <a:ext cx="278120" cy="628340"/>
            </a:xfrm>
            <a:prstGeom prst="rect">
              <a:avLst/>
            </a:prstGeom>
            <a:grpFill/>
          </p:spPr>
          <p:txBody>
            <a:bodyPr lIns="182880" tIns="182880" rIns="182880" bIns="182880" rtlCol="0" anchor="ctr">
              <a:spAutoFit/>
            </a:bodyPr>
            <a:lstStyle/>
            <a:p>
              <a:pPr algn="ctr"/>
              <a:endParaRPr lang="en-US" sz="1999" dirty="0">
                <a:solidFill>
                  <a:schemeClr val="bg1"/>
                </a:solidFill>
              </a:endParaRPr>
            </a:p>
          </p:txBody>
        </p:sp>
        <p:sp>
          <p:nvSpPr>
            <p:cNvPr id="334" name="Rectangle 333"/>
            <p:cNvSpPr/>
            <p:nvPr userDrawn="1"/>
          </p:nvSpPr>
          <p:spPr>
            <a:xfrm>
              <a:off x="8486122" y="4437792"/>
              <a:ext cx="278120" cy="628340"/>
            </a:xfrm>
            <a:prstGeom prst="rect">
              <a:avLst/>
            </a:prstGeom>
            <a:grpFill/>
          </p:spPr>
          <p:txBody>
            <a:bodyPr lIns="182880" tIns="182880" rIns="182880" bIns="182880" rtlCol="0" anchor="ctr">
              <a:spAutoFit/>
            </a:bodyPr>
            <a:lstStyle/>
            <a:p>
              <a:pPr algn="ctr"/>
              <a:endParaRPr lang="en-US" sz="1999" dirty="0">
                <a:solidFill>
                  <a:schemeClr val="bg1"/>
                </a:solidFill>
              </a:endParaRPr>
            </a:p>
          </p:txBody>
        </p:sp>
        <p:sp>
          <p:nvSpPr>
            <p:cNvPr id="335" name="Rectangle 334"/>
            <p:cNvSpPr/>
            <p:nvPr userDrawn="1"/>
          </p:nvSpPr>
          <p:spPr>
            <a:xfrm>
              <a:off x="8486122" y="4020579"/>
              <a:ext cx="278120" cy="628340"/>
            </a:xfrm>
            <a:prstGeom prst="rect">
              <a:avLst/>
            </a:prstGeom>
            <a:grpFill/>
          </p:spPr>
          <p:txBody>
            <a:bodyPr lIns="182880" tIns="182880" rIns="182880" bIns="182880" rtlCol="0" anchor="ctr">
              <a:spAutoFit/>
            </a:bodyPr>
            <a:lstStyle/>
            <a:p>
              <a:pPr algn="ctr"/>
              <a:endParaRPr lang="en-US" sz="1999" dirty="0">
                <a:solidFill>
                  <a:schemeClr val="bg1"/>
                </a:solidFill>
              </a:endParaRPr>
            </a:p>
          </p:txBody>
        </p:sp>
        <p:sp>
          <p:nvSpPr>
            <p:cNvPr id="336" name="Rectangle 335"/>
            <p:cNvSpPr/>
            <p:nvPr userDrawn="1"/>
          </p:nvSpPr>
          <p:spPr>
            <a:xfrm>
              <a:off x="8486122" y="3603363"/>
              <a:ext cx="278120" cy="628340"/>
            </a:xfrm>
            <a:prstGeom prst="rect">
              <a:avLst/>
            </a:prstGeom>
            <a:grpFill/>
          </p:spPr>
          <p:txBody>
            <a:bodyPr lIns="182880" tIns="182880" rIns="182880" bIns="182880" rtlCol="0" anchor="ctr">
              <a:spAutoFit/>
            </a:bodyPr>
            <a:lstStyle/>
            <a:p>
              <a:pPr algn="ctr"/>
              <a:endParaRPr lang="en-US" sz="1999" dirty="0">
                <a:solidFill>
                  <a:schemeClr val="bg1"/>
                </a:solidFill>
              </a:endParaRPr>
            </a:p>
          </p:txBody>
        </p:sp>
        <p:sp>
          <p:nvSpPr>
            <p:cNvPr id="337" name="Rectangle 336"/>
            <p:cNvSpPr/>
            <p:nvPr userDrawn="1"/>
          </p:nvSpPr>
          <p:spPr>
            <a:xfrm>
              <a:off x="8486122" y="3186150"/>
              <a:ext cx="278120" cy="628340"/>
            </a:xfrm>
            <a:prstGeom prst="rect">
              <a:avLst/>
            </a:prstGeom>
            <a:grpFill/>
          </p:spPr>
          <p:txBody>
            <a:bodyPr lIns="182880" tIns="182880" rIns="182880" bIns="182880" rtlCol="0" anchor="ctr">
              <a:spAutoFit/>
            </a:bodyPr>
            <a:lstStyle/>
            <a:p>
              <a:pPr algn="ctr"/>
              <a:endParaRPr lang="en-US" sz="1999" dirty="0">
                <a:solidFill>
                  <a:schemeClr val="bg1"/>
                </a:solidFill>
              </a:endParaRPr>
            </a:p>
          </p:txBody>
        </p:sp>
        <p:sp>
          <p:nvSpPr>
            <p:cNvPr id="338" name="Rectangle 337"/>
            <p:cNvSpPr/>
            <p:nvPr userDrawn="1"/>
          </p:nvSpPr>
          <p:spPr>
            <a:xfrm>
              <a:off x="8486122" y="2768935"/>
              <a:ext cx="278120" cy="628340"/>
            </a:xfrm>
            <a:prstGeom prst="rect">
              <a:avLst/>
            </a:prstGeom>
            <a:grpFill/>
          </p:spPr>
          <p:txBody>
            <a:bodyPr lIns="182880" tIns="182880" rIns="182880" bIns="182880" rtlCol="0" anchor="ctr">
              <a:spAutoFit/>
            </a:bodyPr>
            <a:lstStyle/>
            <a:p>
              <a:pPr algn="ctr"/>
              <a:endParaRPr lang="en-US" sz="1999" dirty="0">
                <a:solidFill>
                  <a:schemeClr val="bg1"/>
                </a:solidFill>
              </a:endParaRPr>
            </a:p>
          </p:txBody>
        </p:sp>
        <p:sp>
          <p:nvSpPr>
            <p:cNvPr id="339" name="Rectangle 338"/>
            <p:cNvSpPr/>
            <p:nvPr userDrawn="1"/>
          </p:nvSpPr>
          <p:spPr>
            <a:xfrm>
              <a:off x="8486122" y="2351720"/>
              <a:ext cx="278120" cy="628340"/>
            </a:xfrm>
            <a:prstGeom prst="rect">
              <a:avLst/>
            </a:prstGeom>
            <a:grpFill/>
          </p:spPr>
          <p:txBody>
            <a:bodyPr lIns="182880" tIns="182880" rIns="182880" bIns="182880" rtlCol="0" anchor="ctr">
              <a:spAutoFit/>
            </a:bodyPr>
            <a:lstStyle/>
            <a:p>
              <a:pPr algn="ctr"/>
              <a:endParaRPr lang="en-US" sz="1999" dirty="0">
                <a:solidFill>
                  <a:schemeClr val="bg1"/>
                </a:solidFill>
              </a:endParaRPr>
            </a:p>
          </p:txBody>
        </p:sp>
        <p:sp>
          <p:nvSpPr>
            <p:cNvPr id="340" name="Rectangle 339"/>
            <p:cNvSpPr/>
            <p:nvPr userDrawn="1"/>
          </p:nvSpPr>
          <p:spPr>
            <a:xfrm>
              <a:off x="8486122" y="1934508"/>
              <a:ext cx="278120" cy="628340"/>
            </a:xfrm>
            <a:prstGeom prst="rect">
              <a:avLst/>
            </a:prstGeom>
            <a:grpFill/>
          </p:spPr>
          <p:txBody>
            <a:bodyPr lIns="182880" tIns="182880" rIns="182880" bIns="182880" rtlCol="0" anchor="ctr">
              <a:spAutoFit/>
            </a:bodyPr>
            <a:lstStyle/>
            <a:p>
              <a:pPr algn="ctr"/>
              <a:endParaRPr lang="en-US" sz="1999" dirty="0">
                <a:solidFill>
                  <a:schemeClr val="bg1"/>
                </a:solidFill>
              </a:endParaRPr>
            </a:p>
          </p:txBody>
        </p:sp>
        <p:sp>
          <p:nvSpPr>
            <p:cNvPr id="341" name="Rectangle 340"/>
            <p:cNvSpPr/>
            <p:nvPr userDrawn="1"/>
          </p:nvSpPr>
          <p:spPr>
            <a:xfrm>
              <a:off x="8486468" y="1517292"/>
              <a:ext cx="278120" cy="628340"/>
            </a:xfrm>
            <a:prstGeom prst="rect">
              <a:avLst/>
            </a:prstGeom>
            <a:grpFill/>
          </p:spPr>
          <p:txBody>
            <a:bodyPr lIns="182880" tIns="182880" rIns="182880" bIns="182880" rtlCol="0" anchor="ctr">
              <a:spAutoFit/>
            </a:bodyPr>
            <a:lstStyle/>
            <a:p>
              <a:pPr algn="ctr"/>
              <a:endParaRPr lang="en-US" sz="1999" dirty="0">
                <a:solidFill>
                  <a:schemeClr val="bg1"/>
                </a:solidFill>
              </a:endParaRPr>
            </a:p>
          </p:txBody>
        </p:sp>
        <p:sp>
          <p:nvSpPr>
            <p:cNvPr id="342" name="Rectangle 341"/>
            <p:cNvSpPr/>
            <p:nvPr userDrawn="1"/>
          </p:nvSpPr>
          <p:spPr>
            <a:xfrm>
              <a:off x="8486468" y="1100079"/>
              <a:ext cx="278120" cy="628340"/>
            </a:xfrm>
            <a:prstGeom prst="rect">
              <a:avLst/>
            </a:prstGeom>
            <a:grpFill/>
          </p:spPr>
          <p:txBody>
            <a:bodyPr lIns="182880" tIns="182880" rIns="182880" bIns="182880" rtlCol="0" anchor="ctr">
              <a:spAutoFit/>
            </a:bodyPr>
            <a:lstStyle/>
            <a:p>
              <a:pPr algn="ctr"/>
              <a:endParaRPr lang="en-US" sz="1999" dirty="0">
                <a:solidFill>
                  <a:schemeClr val="bg1"/>
                </a:solidFill>
              </a:endParaRPr>
            </a:p>
          </p:txBody>
        </p:sp>
        <p:sp>
          <p:nvSpPr>
            <p:cNvPr id="343" name="Rectangle 342"/>
            <p:cNvSpPr/>
            <p:nvPr userDrawn="1"/>
          </p:nvSpPr>
          <p:spPr>
            <a:xfrm>
              <a:off x="8486468" y="682864"/>
              <a:ext cx="278120" cy="628340"/>
            </a:xfrm>
            <a:prstGeom prst="rect">
              <a:avLst/>
            </a:prstGeom>
            <a:grpFill/>
          </p:spPr>
          <p:txBody>
            <a:bodyPr lIns="182880" tIns="182880" rIns="182880" bIns="182880" rtlCol="0" anchor="ctr">
              <a:spAutoFit/>
            </a:bodyPr>
            <a:lstStyle/>
            <a:p>
              <a:pPr algn="ctr"/>
              <a:endParaRPr lang="en-US" sz="1999" dirty="0">
                <a:solidFill>
                  <a:schemeClr val="bg1"/>
                </a:solidFill>
              </a:endParaRPr>
            </a:p>
          </p:txBody>
        </p:sp>
        <p:sp>
          <p:nvSpPr>
            <p:cNvPr id="344" name="Rectangle 343"/>
            <p:cNvSpPr/>
            <p:nvPr userDrawn="1"/>
          </p:nvSpPr>
          <p:spPr>
            <a:xfrm>
              <a:off x="8486122" y="265651"/>
              <a:ext cx="278120" cy="628340"/>
            </a:xfrm>
            <a:prstGeom prst="rect">
              <a:avLst/>
            </a:prstGeom>
            <a:grpFill/>
          </p:spPr>
          <p:txBody>
            <a:bodyPr lIns="182880" tIns="182880" rIns="182880" bIns="182880" rtlCol="0" anchor="ctr">
              <a:spAutoFit/>
            </a:bodyPr>
            <a:lstStyle/>
            <a:p>
              <a:pPr algn="ctr"/>
              <a:endParaRPr lang="en-US" sz="1999" dirty="0">
                <a:solidFill>
                  <a:schemeClr val="bg1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6914" y="395288"/>
            <a:ext cx="11149812" cy="849312"/>
          </a:xfrm>
        </p:spPr>
        <p:txBody>
          <a:bodyPr anchor="t" anchorCtr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526914" y="1296990"/>
            <a:ext cx="11149812" cy="4891087"/>
          </a:xfrm>
        </p:spPr>
        <p:txBody>
          <a:bodyPr/>
          <a:lstStyle>
            <a:lvl1pPr marL="228531" indent="-228531">
              <a:spcBef>
                <a:spcPts val="4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199">
                <a:solidFill>
                  <a:schemeClr val="tx1"/>
                </a:solidFill>
              </a:defRPr>
            </a:lvl1pPr>
            <a:lvl2pPr marL="517370" indent="-228531">
              <a:spcBef>
                <a:spcPts val="300"/>
              </a:spcBef>
              <a:spcAft>
                <a:spcPts val="600"/>
              </a:spcAft>
              <a:buClr>
                <a:schemeClr val="tx2">
                  <a:lumMod val="50000"/>
                </a:schemeClr>
              </a:buClr>
              <a:buFont typeface="Wingdings" panose="05000000000000000000" pitchFamily="2" charset="2"/>
              <a:buChar char="§"/>
              <a:defRPr sz="2199">
                <a:solidFill>
                  <a:schemeClr val="tx1"/>
                </a:solidFill>
              </a:defRPr>
            </a:lvl2pPr>
            <a:lvl3pPr marL="745901" indent="-169812">
              <a:spcBef>
                <a:spcPts val="300"/>
              </a:spcBef>
              <a:spcAft>
                <a:spcPts val="600"/>
              </a:spcAft>
              <a:buClr>
                <a:schemeClr val="tx2">
                  <a:lumMod val="50000"/>
                </a:schemeClr>
              </a:buClr>
              <a:buFont typeface="Arial" panose="020B0604020202020204" pitchFamily="34" charset="0"/>
              <a:buChar char="»"/>
              <a:defRPr sz="1999">
                <a:solidFill>
                  <a:schemeClr val="tx1"/>
                </a:solidFill>
              </a:defRPr>
            </a:lvl3pPr>
            <a:lvl4pPr marL="1314056" indent="-231705">
              <a:spcBef>
                <a:spcPts val="300"/>
              </a:spcBef>
              <a:spcAft>
                <a:spcPts val="600"/>
              </a:spcAft>
              <a:buClr>
                <a:schemeClr val="tx2">
                  <a:lumMod val="50000"/>
                </a:schemeClr>
              </a:buClr>
              <a:defRPr sz="1799">
                <a:solidFill>
                  <a:schemeClr val="tx1"/>
                </a:solidFill>
              </a:defRPr>
            </a:lvl4pPr>
            <a:lvl5pPr marL="1596546" indent="-220597">
              <a:spcBef>
                <a:spcPts val="300"/>
              </a:spcBef>
              <a:spcAft>
                <a:spcPts val="600"/>
              </a:spcAft>
              <a:buClr>
                <a:schemeClr val="tx2">
                  <a:lumMod val="50000"/>
                </a:schemeClr>
              </a:buClr>
              <a:defRPr sz="1799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Footnotes are 8pt</a:t>
            </a:r>
            <a:endParaRPr lang="en-US" dirty="0"/>
          </a:p>
        </p:txBody>
      </p:sp>
      <p:sp>
        <p:nvSpPr>
          <p:cNvPr id="345" name="Rectangle 344"/>
          <p:cNvSpPr/>
          <p:nvPr userDrawn="1"/>
        </p:nvSpPr>
        <p:spPr>
          <a:xfrm>
            <a:off x="-1" y="-140266"/>
            <a:ext cx="523633" cy="677108"/>
          </a:xfrm>
          <a:prstGeom prst="rect">
            <a:avLst/>
          </a:prstGeom>
          <a:solidFill>
            <a:schemeClr val="accent1"/>
          </a:solidFill>
        </p:spPr>
        <p:txBody>
          <a:bodyPr lIns="182832" tIns="182832" rIns="182832" bIns="182832" rtlCol="0" anchor="ctr">
            <a:spAutoFit/>
          </a:bodyPr>
          <a:lstStyle/>
          <a:p>
            <a:pPr algn="ctr"/>
            <a:endParaRPr lang="en-US" sz="1999" dirty="0">
              <a:solidFill>
                <a:schemeClr val="bg1"/>
              </a:solidFill>
            </a:endParaRPr>
          </a:p>
        </p:txBody>
      </p:sp>
      <p:sp>
        <p:nvSpPr>
          <p:cNvPr id="346" name="Rectangle 345"/>
          <p:cNvSpPr/>
          <p:nvPr userDrawn="1"/>
        </p:nvSpPr>
        <p:spPr>
          <a:xfrm>
            <a:off x="0" y="6318125"/>
            <a:ext cx="531641" cy="677108"/>
          </a:xfrm>
          <a:prstGeom prst="rect">
            <a:avLst/>
          </a:prstGeom>
          <a:solidFill>
            <a:schemeClr val="accent1"/>
          </a:solidFill>
        </p:spPr>
        <p:txBody>
          <a:bodyPr lIns="182832" tIns="182832" rIns="182832" bIns="182832" rtlCol="0" anchor="ctr">
            <a:spAutoFit/>
          </a:bodyPr>
          <a:lstStyle/>
          <a:p>
            <a:pPr algn="ctr"/>
            <a:endParaRPr lang="en-US" sz="1999" dirty="0">
              <a:solidFill>
                <a:schemeClr val="bg1"/>
              </a:solidFill>
            </a:endParaRPr>
          </a:p>
        </p:txBody>
      </p:sp>
      <p:sp>
        <p:nvSpPr>
          <p:cNvPr id="347" name="Rectangle 346"/>
          <p:cNvSpPr/>
          <p:nvPr userDrawn="1"/>
        </p:nvSpPr>
        <p:spPr>
          <a:xfrm>
            <a:off x="11683841" y="-140267"/>
            <a:ext cx="504985" cy="677108"/>
          </a:xfrm>
          <a:prstGeom prst="rect">
            <a:avLst/>
          </a:prstGeom>
          <a:solidFill>
            <a:schemeClr val="accent1"/>
          </a:solidFill>
        </p:spPr>
        <p:txBody>
          <a:bodyPr wrap="square" lIns="182832" tIns="182832" rIns="182832" bIns="182832" rtlCol="0" anchor="ctr">
            <a:spAutoFit/>
          </a:bodyPr>
          <a:lstStyle/>
          <a:p>
            <a:pPr algn="ctr"/>
            <a:endParaRPr lang="en-US" sz="1999" dirty="0">
              <a:solidFill>
                <a:schemeClr val="bg1"/>
              </a:solidFill>
            </a:endParaRPr>
          </a:p>
        </p:txBody>
      </p:sp>
      <p:sp>
        <p:nvSpPr>
          <p:cNvPr id="348" name="Rectangle 347"/>
          <p:cNvSpPr/>
          <p:nvPr userDrawn="1"/>
        </p:nvSpPr>
        <p:spPr>
          <a:xfrm>
            <a:off x="11683842" y="6318124"/>
            <a:ext cx="504984" cy="677108"/>
          </a:xfrm>
          <a:prstGeom prst="rect">
            <a:avLst/>
          </a:prstGeom>
          <a:solidFill>
            <a:schemeClr val="accent1"/>
          </a:solidFill>
        </p:spPr>
        <p:txBody>
          <a:bodyPr wrap="square" lIns="182832" tIns="182832" rIns="182832" bIns="182832" rtlCol="0" anchor="ctr">
            <a:spAutoFit/>
          </a:bodyPr>
          <a:lstStyle/>
          <a:p>
            <a:pPr algn="ctr"/>
            <a:endParaRPr lang="en-US" sz="1999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262061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60710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85F23-3FBE-461F-9653-35A2142030D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1/19/2022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A2082-EAC4-4C5F-950A-797B75BBED6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14946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Footnotes are 9pt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65919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id Syst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9" name="Group 348"/>
          <p:cNvGrpSpPr/>
          <p:nvPr userDrawn="1"/>
        </p:nvGrpSpPr>
        <p:grpSpPr>
          <a:xfrm>
            <a:off x="393009" y="395350"/>
            <a:ext cx="11402807" cy="5792725"/>
            <a:chOff x="392826" y="395350"/>
            <a:chExt cx="11609268" cy="5792725"/>
          </a:xfrm>
          <a:solidFill>
            <a:schemeClr val="accent4"/>
          </a:solidFill>
        </p:grpSpPr>
        <p:grpSp>
          <p:nvGrpSpPr>
            <p:cNvPr id="350" name="Group 349"/>
            <p:cNvGrpSpPr/>
            <p:nvPr/>
          </p:nvGrpSpPr>
          <p:grpSpPr>
            <a:xfrm>
              <a:off x="392826" y="395350"/>
              <a:ext cx="8371762" cy="5792725"/>
              <a:chOff x="392826" y="395350"/>
              <a:chExt cx="8371762" cy="5375506"/>
            </a:xfrm>
            <a:grpFill/>
          </p:grpSpPr>
          <p:sp>
            <p:nvSpPr>
              <p:cNvPr id="482" name="Rectangle 481"/>
              <p:cNvSpPr/>
              <p:nvPr userDrawn="1"/>
            </p:nvSpPr>
            <p:spPr>
              <a:xfrm>
                <a:off x="393172" y="5401915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83" name="Rectangle 482"/>
              <p:cNvSpPr/>
              <p:nvPr userDrawn="1"/>
            </p:nvSpPr>
            <p:spPr>
              <a:xfrm>
                <a:off x="716889" y="5401915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84" name="Rectangle 483"/>
              <p:cNvSpPr/>
              <p:nvPr userDrawn="1"/>
            </p:nvSpPr>
            <p:spPr>
              <a:xfrm>
                <a:off x="1040604" y="5401915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85" name="Rectangle 484"/>
              <p:cNvSpPr/>
              <p:nvPr userDrawn="1"/>
            </p:nvSpPr>
            <p:spPr>
              <a:xfrm>
                <a:off x="1364320" y="5401915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86" name="Rectangle 485"/>
              <p:cNvSpPr/>
              <p:nvPr userDrawn="1"/>
            </p:nvSpPr>
            <p:spPr>
              <a:xfrm>
                <a:off x="1688036" y="5401915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87" name="Rectangle 486"/>
              <p:cNvSpPr/>
              <p:nvPr userDrawn="1"/>
            </p:nvSpPr>
            <p:spPr>
              <a:xfrm>
                <a:off x="2011752" y="5401915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88" name="Rectangle 487"/>
              <p:cNvSpPr/>
              <p:nvPr userDrawn="1"/>
            </p:nvSpPr>
            <p:spPr>
              <a:xfrm>
                <a:off x="2335468" y="5401915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89" name="Rectangle 488"/>
              <p:cNvSpPr/>
              <p:nvPr userDrawn="1"/>
            </p:nvSpPr>
            <p:spPr>
              <a:xfrm>
                <a:off x="2659184" y="5401915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90" name="Rectangle 489"/>
              <p:cNvSpPr/>
              <p:nvPr userDrawn="1"/>
            </p:nvSpPr>
            <p:spPr>
              <a:xfrm>
                <a:off x="2982899" y="5401915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91" name="Rectangle 490"/>
              <p:cNvSpPr/>
              <p:nvPr userDrawn="1"/>
            </p:nvSpPr>
            <p:spPr>
              <a:xfrm>
                <a:off x="3306615" y="5401915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92" name="Rectangle 491"/>
              <p:cNvSpPr/>
              <p:nvPr userDrawn="1"/>
            </p:nvSpPr>
            <p:spPr>
              <a:xfrm>
                <a:off x="3630332" y="5401915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93" name="Rectangle 492"/>
              <p:cNvSpPr/>
              <p:nvPr userDrawn="1"/>
            </p:nvSpPr>
            <p:spPr>
              <a:xfrm>
                <a:off x="3954047" y="5401915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94" name="Rectangle 493"/>
              <p:cNvSpPr/>
              <p:nvPr userDrawn="1"/>
            </p:nvSpPr>
            <p:spPr>
              <a:xfrm>
                <a:off x="4925198" y="5401915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95" name="Rectangle 494"/>
              <p:cNvSpPr/>
              <p:nvPr userDrawn="1"/>
            </p:nvSpPr>
            <p:spPr>
              <a:xfrm>
                <a:off x="5248913" y="5401915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96" name="Rectangle 495"/>
              <p:cNvSpPr/>
              <p:nvPr userDrawn="1"/>
            </p:nvSpPr>
            <p:spPr>
              <a:xfrm>
                <a:off x="5572631" y="5401915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97" name="Rectangle 496"/>
              <p:cNvSpPr/>
              <p:nvPr userDrawn="1"/>
            </p:nvSpPr>
            <p:spPr>
              <a:xfrm>
                <a:off x="5896347" y="5401915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98" name="Rectangle 497"/>
              <p:cNvSpPr/>
              <p:nvPr userDrawn="1"/>
            </p:nvSpPr>
            <p:spPr>
              <a:xfrm>
                <a:off x="6220063" y="5401915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99" name="Rectangle 498"/>
              <p:cNvSpPr/>
              <p:nvPr userDrawn="1"/>
            </p:nvSpPr>
            <p:spPr>
              <a:xfrm>
                <a:off x="6543781" y="5401915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00" name="Rectangle 499"/>
              <p:cNvSpPr/>
              <p:nvPr userDrawn="1"/>
            </p:nvSpPr>
            <p:spPr>
              <a:xfrm>
                <a:off x="6867496" y="5401915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01" name="Rectangle 500"/>
              <p:cNvSpPr/>
              <p:nvPr userDrawn="1"/>
            </p:nvSpPr>
            <p:spPr>
              <a:xfrm>
                <a:off x="7191214" y="5401915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02" name="Rectangle 501"/>
              <p:cNvSpPr/>
              <p:nvPr userDrawn="1"/>
            </p:nvSpPr>
            <p:spPr>
              <a:xfrm>
                <a:off x="7514931" y="5401915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03" name="Rectangle 502"/>
              <p:cNvSpPr/>
              <p:nvPr userDrawn="1"/>
            </p:nvSpPr>
            <p:spPr>
              <a:xfrm>
                <a:off x="392826" y="4984703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04" name="Rectangle 503"/>
              <p:cNvSpPr/>
              <p:nvPr userDrawn="1"/>
            </p:nvSpPr>
            <p:spPr>
              <a:xfrm>
                <a:off x="716543" y="4984703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05" name="Rectangle 504"/>
              <p:cNvSpPr/>
              <p:nvPr userDrawn="1"/>
            </p:nvSpPr>
            <p:spPr>
              <a:xfrm>
                <a:off x="1040258" y="4984703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06" name="Rectangle 505"/>
              <p:cNvSpPr/>
              <p:nvPr userDrawn="1"/>
            </p:nvSpPr>
            <p:spPr>
              <a:xfrm>
                <a:off x="1363974" y="4984703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07" name="Rectangle 506"/>
              <p:cNvSpPr/>
              <p:nvPr userDrawn="1"/>
            </p:nvSpPr>
            <p:spPr>
              <a:xfrm>
                <a:off x="1687690" y="4984703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08" name="Rectangle 507"/>
              <p:cNvSpPr/>
              <p:nvPr userDrawn="1"/>
            </p:nvSpPr>
            <p:spPr>
              <a:xfrm>
                <a:off x="2011406" y="4984703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09" name="Rectangle 508"/>
              <p:cNvSpPr/>
              <p:nvPr userDrawn="1"/>
            </p:nvSpPr>
            <p:spPr>
              <a:xfrm>
                <a:off x="2335122" y="4984703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10" name="Rectangle 509"/>
              <p:cNvSpPr/>
              <p:nvPr userDrawn="1"/>
            </p:nvSpPr>
            <p:spPr>
              <a:xfrm>
                <a:off x="2658838" y="4984703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11" name="Rectangle 510"/>
              <p:cNvSpPr/>
              <p:nvPr userDrawn="1"/>
            </p:nvSpPr>
            <p:spPr>
              <a:xfrm>
                <a:off x="2982553" y="4984703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12" name="Rectangle 511"/>
              <p:cNvSpPr/>
              <p:nvPr userDrawn="1"/>
            </p:nvSpPr>
            <p:spPr>
              <a:xfrm>
                <a:off x="3306269" y="4984703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13" name="Rectangle 512"/>
              <p:cNvSpPr/>
              <p:nvPr userDrawn="1"/>
            </p:nvSpPr>
            <p:spPr>
              <a:xfrm>
                <a:off x="3629986" y="4984703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14" name="Rectangle 513"/>
              <p:cNvSpPr/>
              <p:nvPr userDrawn="1"/>
            </p:nvSpPr>
            <p:spPr>
              <a:xfrm>
                <a:off x="3953701" y="4984703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15" name="Rectangle 514"/>
              <p:cNvSpPr/>
              <p:nvPr userDrawn="1"/>
            </p:nvSpPr>
            <p:spPr>
              <a:xfrm>
                <a:off x="4924851" y="4984703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16" name="Rectangle 515"/>
              <p:cNvSpPr/>
              <p:nvPr userDrawn="1"/>
            </p:nvSpPr>
            <p:spPr>
              <a:xfrm>
                <a:off x="5248567" y="4984703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17" name="Rectangle 516"/>
              <p:cNvSpPr/>
              <p:nvPr userDrawn="1"/>
            </p:nvSpPr>
            <p:spPr>
              <a:xfrm>
                <a:off x="5572285" y="4984703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18" name="Rectangle 517"/>
              <p:cNvSpPr/>
              <p:nvPr userDrawn="1"/>
            </p:nvSpPr>
            <p:spPr>
              <a:xfrm>
                <a:off x="5896000" y="4984703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19" name="Rectangle 518"/>
              <p:cNvSpPr/>
              <p:nvPr userDrawn="1"/>
            </p:nvSpPr>
            <p:spPr>
              <a:xfrm>
                <a:off x="6219717" y="4984703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20" name="Rectangle 519"/>
              <p:cNvSpPr/>
              <p:nvPr userDrawn="1"/>
            </p:nvSpPr>
            <p:spPr>
              <a:xfrm>
                <a:off x="6543435" y="4984703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21" name="Rectangle 520"/>
              <p:cNvSpPr/>
              <p:nvPr userDrawn="1"/>
            </p:nvSpPr>
            <p:spPr>
              <a:xfrm>
                <a:off x="6867150" y="4984703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22" name="Rectangle 521"/>
              <p:cNvSpPr/>
              <p:nvPr userDrawn="1"/>
            </p:nvSpPr>
            <p:spPr>
              <a:xfrm>
                <a:off x="7190868" y="4984703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23" name="Rectangle 522"/>
              <p:cNvSpPr/>
              <p:nvPr userDrawn="1"/>
            </p:nvSpPr>
            <p:spPr>
              <a:xfrm>
                <a:off x="7514585" y="4984703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24" name="Rectangle 523"/>
              <p:cNvSpPr/>
              <p:nvPr userDrawn="1"/>
            </p:nvSpPr>
            <p:spPr>
              <a:xfrm>
                <a:off x="392826" y="4567488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25" name="Rectangle 524"/>
              <p:cNvSpPr/>
              <p:nvPr userDrawn="1"/>
            </p:nvSpPr>
            <p:spPr>
              <a:xfrm>
                <a:off x="716543" y="4567488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26" name="Rectangle 525"/>
              <p:cNvSpPr/>
              <p:nvPr userDrawn="1"/>
            </p:nvSpPr>
            <p:spPr>
              <a:xfrm>
                <a:off x="1040258" y="4567488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27" name="Rectangle 526"/>
              <p:cNvSpPr/>
              <p:nvPr userDrawn="1"/>
            </p:nvSpPr>
            <p:spPr>
              <a:xfrm>
                <a:off x="1363974" y="4567488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28" name="Rectangle 527"/>
              <p:cNvSpPr/>
              <p:nvPr userDrawn="1"/>
            </p:nvSpPr>
            <p:spPr>
              <a:xfrm>
                <a:off x="1687690" y="4567488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29" name="Rectangle 528"/>
              <p:cNvSpPr/>
              <p:nvPr userDrawn="1"/>
            </p:nvSpPr>
            <p:spPr>
              <a:xfrm>
                <a:off x="2011406" y="4567488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30" name="Rectangle 529"/>
              <p:cNvSpPr/>
              <p:nvPr userDrawn="1"/>
            </p:nvSpPr>
            <p:spPr>
              <a:xfrm>
                <a:off x="2335122" y="4567488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31" name="Rectangle 530"/>
              <p:cNvSpPr/>
              <p:nvPr userDrawn="1"/>
            </p:nvSpPr>
            <p:spPr>
              <a:xfrm>
                <a:off x="2658838" y="4567488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32" name="Rectangle 531"/>
              <p:cNvSpPr/>
              <p:nvPr userDrawn="1"/>
            </p:nvSpPr>
            <p:spPr>
              <a:xfrm>
                <a:off x="2982553" y="4567488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33" name="Rectangle 532"/>
              <p:cNvSpPr/>
              <p:nvPr userDrawn="1"/>
            </p:nvSpPr>
            <p:spPr>
              <a:xfrm>
                <a:off x="3306269" y="4567488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34" name="Rectangle 533"/>
              <p:cNvSpPr/>
              <p:nvPr userDrawn="1"/>
            </p:nvSpPr>
            <p:spPr>
              <a:xfrm>
                <a:off x="3629986" y="4567488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35" name="Rectangle 534"/>
              <p:cNvSpPr/>
              <p:nvPr userDrawn="1"/>
            </p:nvSpPr>
            <p:spPr>
              <a:xfrm>
                <a:off x="3953701" y="4567488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36" name="Rectangle 535"/>
              <p:cNvSpPr/>
              <p:nvPr userDrawn="1"/>
            </p:nvSpPr>
            <p:spPr>
              <a:xfrm>
                <a:off x="4924851" y="4567488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37" name="Rectangle 536"/>
              <p:cNvSpPr/>
              <p:nvPr userDrawn="1"/>
            </p:nvSpPr>
            <p:spPr>
              <a:xfrm>
                <a:off x="5248567" y="4567488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38" name="Rectangle 537"/>
              <p:cNvSpPr/>
              <p:nvPr userDrawn="1"/>
            </p:nvSpPr>
            <p:spPr>
              <a:xfrm>
                <a:off x="5572285" y="4567488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39" name="Rectangle 538"/>
              <p:cNvSpPr/>
              <p:nvPr userDrawn="1"/>
            </p:nvSpPr>
            <p:spPr>
              <a:xfrm>
                <a:off x="5896000" y="4567488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40" name="Rectangle 539"/>
              <p:cNvSpPr/>
              <p:nvPr userDrawn="1"/>
            </p:nvSpPr>
            <p:spPr>
              <a:xfrm>
                <a:off x="6219717" y="4567488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41" name="Rectangle 540"/>
              <p:cNvSpPr/>
              <p:nvPr userDrawn="1"/>
            </p:nvSpPr>
            <p:spPr>
              <a:xfrm>
                <a:off x="6543435" y="4567488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42" name="Rectangle 541"/>
              <p:cNvSpPr/>
              <p:nvPr userDrawn="1"/>
            </p:nvSpPr>
            <p:spPr>
              <a:xfrm>
                <a:off x="6867150" y="4567488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43" name="Rectangle 542"/>
              <p:cNvSpPr/>
              <p:nvPr userDrawn="1"/>
            </p:nvSpPr>
            <p:spPr>
              <a:xfrm>
                <a:off x="7190868" y="4567488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44" name="Rectangle 543"/>
              <p:cNvSpPr/>
              <p:nvPr userDrawn="1"/>
            </p:nvSpPr>
            <p:spPr>
              <a:xfrm>
                <a:off x="7514585" y="4567488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45" name="Rectangle 544"/>
              <p:cNvSpPr/>
              <p:nvPr userDrawn="1"/>
            </p:nvSpPr>
            <p:spPr>
              <a:xfrm>
                <a:off x="392826" y="4150274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46" name="Rectangle 545"/>
              <p:cNvSpPr/>
              <p:nvPr userDrawn="1"/>
            </p:nvSpPr>
            <p:spPr>
              <a:xfrm>
                <a:off x="716543" y="4150274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47" name="Rectangle 546"/>
              <p:cNvSpPr/>
              <p:nvPr userDrawn="1"/>
            </p:nvSpPr>
            <p:spPr>
              <a:xfrm>
                <a:off x="1040258" y="4150274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48" name="Rectangle 547"/>
              <p:cNvSpPr/>
              <p:nvPr userDrawn="1"/>
            </p:nvSpPr>
            <p:spPr>
              <a:xfrm>
                <a:off x="1363974" y="4150274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49" name="Rectangle 548"/>
              <p:cNvSpPr/>
              <p:nvPr userDrawn="1"/>
            </p:nvSpPr>
            <p:spPr>
              <a:xfrm>
                <a:off x="1687690" y="4150274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50" name="Rectangle 549"/>
              <p:cNvSpPr/>
              <p:nvPr userDrawn="1"/>
            </p:nvSpPr>
            <p:spPr>
              <a:xfrm>
                <a:off x="2011406" y="4150274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51" name="Rectangle 550"/>
              <p:cNvSpPr/>
              <p:nvPr userDrawn="1"/>
            </p:nvSpPr>
            <p:spPr>
              <a:xfrm>
                <a:off x="2335122" y="4150274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52" name="Rectangle 551"/>
              <p:cNvSpPr/>
              <p:nvPr userDrawn="1"/>
            </p:nvSpPr>
            <p:spPr>
              <a:xfrm>
                <a:off x="2658838" y="4150274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53" name="Rectangle 552"/>
              <p:cNvSpPr/>
              <p:nvPr userDrawn="1"/>
            </p:nvSpPr>
            <p:spPr>
              <a:xfrm>
                <a:off x="2982553" y="4150274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54" name="Rectangle 553"/>
              <p:cNvSpPr/>
              <p:nvPr userDrawn="1"/>
            </p:nvSpPr>
            <p:spPr>
              <a:xfrm>
                <a:off x="3306269" y="4150274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55" name="Rectangle 554"/>
              <p:cNvSpPr/>
              <p:nvPr userDrawn="1"/>
            </p:nvSpPr>
            <p:spPr>
              <a:xfrm>
                <a:off x="3629986" y="4150274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56" name="Rectangle 555"/>
              <p:cNvSpPr/>
              <p:nvPr userDrawn="1"/>
            </p:nvSpPr>
            <p:spPr>
              <a:xfrm>
                <a:off x="3953701" y="4150274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57" name="Rectangle 556"/>
              <p:cNvSpPr/>
              <p:nvPr userDrawn="1"/>
            </p:nvSpPr>
            <p:spPr>
              <a:xfrm>
                <a:off x="4924851" y="4150274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58" name="Rectangle 557"/>
              <p:cNvSpPr/>
              <p:nvPr userDrawn="1"/>
            </p:nvSpPr>
            <p:spPr>
              <a:xfrm>
                <a:off x="5248567" y="4150274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59" name="Rectangle 558"/>
              <p:cNvSpPr/>
              <p:nvPr userDrawn="1"/>
            </p:nvSpPr>
            <p:spPr>
              <a:xfrm>
                <a:off x="5572285" y="4150274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60" name="Rectangle 559"/>
              <p:cNvSpPr/>
              <p:nvPr userDrawn="1"/>
            </p:nvSpPr>
            <p:spPr>
              <a:xfrm>
                <a:off x="5896000" y="4150274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61" name="Rectangle 560"/>
              <p:cNvSpPr/>
              <p:nvPr userDrawn="1"/>
            </p:nvSpPr>
            <p:spPr>
              <a:xfrm>
                <a:off x="6219717" y="4150274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62" name="Rectangle 561"/>
              <p:cNvSpPr/>
              <p:nvPr userDrawn="1"/>
            </p:nvSpPr>
            <p:spPr>
              <a:xfrm>
                <a:off x="6543435" y="4150274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63" name="Rectangle 562"/>
              <p:cNvSpPr/>
              <p:nvPr userDrawn="1"/>
            </p:nvSpPr>
            <p:spPr>
              <a:xfrm>
                <a:off x="6867150" y="4150274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64" name="Rectangle 563"/>
              <p:cNvSpPr/>
              <p:nvPr userDrawn="1"/>
            </p:nvSpPr>
            <p:spPr>
              <a:xfrm>
                <a:off x="7190868" y="4150274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65" name="Rectangle 564"/>
              <p:cNvSpPr/>
              <p:nvPr userDrawn="1"/>
            </p:nvSpPr>
            <p:spPr>
              <a:xfrm>
                <a:off x="7514585" y="4150274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66" name="Rectangle 565"/>
              <p:cNvSpPr/>
              <p:nvPr userDrawn="1"/>
            </p:nvSpPr>
            <p:spPr>
              <a:xfrm>
                <a:off x="392826" y="3733060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67" name="Rectangle 566"/>
              <p:cNvSpPr/>
              <p:nvPr userDrawn="1"/>
            </p:nvSpPr>
            <p:spPr>
              <a:xfrm>
                <a:off x="716543" y="3733060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68" name="Rectangle 567"/>
              <p:cNvSpPr/>
              <p:nvPr userDrawn="1"/>
            </p:nvSpPr>
            <p:spPr>
              <a:xfrm>
                <a:off x="1040258" y="3733060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69" name="Rectangle 568"/>
              <p:cNvSpPr/>
              <p:nvPr userDrawn="1"/>
            </p:nvSpPr>
            <p:spPr>
              <a:xfrm>
                <a:off x="1363974" y="3733060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70" name="Rectangle 569"/>
              <p:cNvSpPr/>
              <p:nvPr userDrawn="1"/>
            </p:nvSpPr>
            <p:spPr>
              <a:xfrm>
                <a:off x="1687690" y="3733060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71" name="Rectangle 570"/>
              <p:cNvSpPr/>
              <p:nvPr userDrawn="1"/>
            </p:nvSpPr>
            <p:spPr>
              <a:xfrm>
                <a:off x="2011406" y="3733060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72" name="Rectangle 571"/>
              <p:cNvSpPr/>
              <p:nvPr userDrawn="1"/>
            </p:nvSpPr>
            <p:spPr>
              <a:xfrm>
                <a:off x="2335122" y="3733060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73" name="Rectangle 572"/>
              <p:cNvSpPr/>
              <p:nvPr userDrawn="1"/>
            </p:nvSpPr>
            <p:spPr>
              <a:xfrm>
                <a:off x="2658838" y="3733060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74" name="Rectangle 573"/>
              <p:cNvSpPr/>
              <p:nvPr userDrawn="1"/>
            </p:nvSpPr>
            <p:spPr>
              <a:xfrm>
                <a:off x="2982553" y="3733060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75" name="Rectangle 574"/>
              <p:cNvSpPr/>
              <p:nvPr userDrawn="1"/>
            </p:nvSpPr>
            <p:spPr>
              <a:xfrm>
                <a:off x="3306269" y="3733060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76" name="Rectangle 575"/>
              <p:cNvSpPr/>
              <p:nvPr userDrawn="1"/>
            </p:nvSpPr>
            <p:spPr>
              <a:xfrm>
                <a:off x="3629986" y="3733060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77" name="Rectangle 576"/>
              <p:cNvSpPr/>
              <p:nvPr userDrawn="1"/>
            </p:nvSpPr>
            <p:spPr>
              <a:xfrm>
                <a:off x="3953701" y="3733060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78" name="Rectangle 577"/>
              <p:cNvSpPr/>
              <p:nvPr userDrawn="1"/>
            </p:nvSpPr>
            <p:spPr>
              <a:xfrm>
                <a:off x="4924851" y="3733060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79" name="Rectangle 578"/>
              <p:cNvSpPr/>
              <p:nvPr userDrawn="1"/>
            </p:nvSpPr>
            <p:spPr>
              <a:xfrm>
                <a:off x="5248567" y="3733060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80" name="Rectangle 579"/>
              <p:cNvSpPr/>
              <p:nvPr userDrawn="1"/>
            </p:nvSpPr>
            <p:spPr>
              <a:xfrm>
                <a:off x="5572285" y="3733060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81" name="Rectangle 580"/>
              <p:cNvSpPr/>
              <p:nvPr userDrawn="1"/>
            </p:nvSpPr>
            <p:spPr>
              <a:xfrm>
                <a:off x="5896000" y="3733060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82" name="Rectangle 581"/>
              <p:cNvSpPr/>
              <p:nvPr userDrawn="1"/>
            </p:nvSpPr>
            <p:spPr>
              <a:xfrm>
                <a:off x="6219717" y="3733060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83" name="Rectangle 582"/>
              <p:cNvSpPr/>
              <p:nvPr userDrawn="1"/>
            </p:nvSpPr>
            <p:spPr>
              <a:xfrm>
                <a:off x="6543435" y="3733060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84" name="Rectangle 583"/>
              <p:cNvSpPr/>
              <p:nvPr userDrawn="1"/>
            </p:nvSpPr>
            <p:spPr>
              <a:xfrm>
                <a:off x="6867150" y="3733060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85" name="Rectangle 584"/>
              <p:cNvSpPr/>
              <p:nvPr userDrawn="1"/>
            </p:nvSpPr>
            <p:spPr>
              <a:xfrm>
                <a:off x="7190868" y="3733060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86" name="Rectangle 585"/>
              <p:cNvSpPr/>
              <p:nvPr userDrawn="1"/>
            </p:nvSpPr>
            <p:spPr>
              <a:xfrm>
                <a:off x="7514585" y="3733060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87" name="Rectangle 586"/>
              <p:cNvSpPr/>
              <p:nvPr userDrawn="1"/>
            </p:nvSpPr>
            <p:spPr>
              <a:xfrm>
                <a:off x="392826" y="3315846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88" name="Rectangle 587"/>
              <p:cNvSpPr/>
              <p:nvPr userDrawn="1"/>
            </p:nvSpPr>
            <p:spPr>
              <a:xfrm>
                <a:off x="716543" y="3315846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89" name="Rectangle 588"/>
              <p:cNvSpPr/>
              <p:nvPr userDrawn="1"/>
            </p:nvSpPr>
            <p:spPr>
              <a:xfrm>
                <a:off x="1040258" y="3315846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90" name="Rectangle 589"/>
              <p:cNvSpPr/>
              <p:nvPr userDrawn="1"/>
            </p:nvSpPr>
            <p:spPr>
              <a:xfrm>
                <a:off x="1363974" y="3315846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91" name="Rectangle 590"/>
              <p:cNvSpPr/>
              <p:nvPr userDrawn="1"/>
            </p:nvSpPr>
            <p:spPr>
              <a:xfrm>
                <a:off x="1687690" y="3315846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92" name="Rectangle 591"/>
              <p:cNvSpPr/>
              <p:nvPr userDrawn="1"/>
            </p:nvSpPr>
            <p:spPr>
              <a:xfrm>
                <a:off x="2011406" y="3315846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93" name="Rectangle 592"/>
              <p:cNvSpPr/>
              <p:nvPr userDrawn="1"/>
            </p:nvSpPr>
            <p:spPr>
              <a:xfrm>
                <a:off x="2335122" y="3315846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94" name="Rectangle 593"/>
              <p:cNvSpPr/>
              <p:nvPr userDrawn="1"/>
            </p:nvSpPr>
            <p:spPr>
              <a:xfrm>
                <a:off x="2658838" y="3315846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95" name="Rectangle 594"/>
              <p:cNvSpPr/>
              <p:nvPr userDrawn="1"/>
            </p:nvSpPr>
            <p:spPr>
              <a:xfrm>
                <a:off x="2982553" y="3315846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96" name="Rectangle 595"/>
              <p:cNvSpPr/>
              <p:nvPr userDrawn="1"/>
            </p:nvSpPr>
            <p:spPr>
              <a:xfrm>
                <a:off x="3306269" y="3315846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97" name="Rectangle 596"/>
              <p:cNvSpPr/>
              <p:nvPr userDrawn="1"/>
            </p:nvSpPr>
            <p:spPr>
              <a:xfrm>
                <a:off x="3629986" y="3315846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98" name="Rectangle 597"/>
              <p:cNvSpPr/>
              <p:nvPr userDrawn="1"/>
            </p:nvSpPr>
            <p:spPr>
              <a:xfrm>
                <a:off x="3953701" y="3315846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99" name="Rectangle 598"/>
              <p:cNvSpPr/>
              <p:nvPr userDrawn="1"/>
            </p:nvSpPr>
            <p:spPr>
              <a:xfrm>
                <a:off x="4924851" y="3315846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00" name="Rectangle 599"/>
              <p:cNvSpPr/>
              <p:nvPr userDrawn="1"/>
            </p:nvSpPr>
            <p:spPr>
              <a:xfrm>
                <a:off x="5248567" y="3315846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01" name="Rectangle 600"/>
              <p:cNvSpPr/>
              <p:nvPr userDrawn="1"/>
            </p:nvSpPr>
            <p:spPr>
              <a:xfrm>
                <a:off x="5572285" y="3315846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02" name="Rectangle 601"/>
              <p:cNvSpPr/>
              <p:nvPr userDrawn="1"/>
            </p:nvSpPr>
            <p:spPr>
              <a:xfrm>
                <a:off x="5896000" y="3315846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03" name="Rectangle 602"/>
              <p:cNvSpPr/>
              <p:nvPr userDrawn="1"/>
            </p:nvSpPr>
            <p:spPr>
              <a:xfrm>
                <a:off x="6219717" y="3315846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04" name="Rectangle 603"/>
              <p:cNvSpPr/>
              <p:nvPr userDrawn="1"/>
            </p:nvSpPr>
            <p:spPr>
              <a:xfrm>
                <a:off x="6543435" y="3315846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05" name="Rectangle 604"/>
              <p:cNvSpPr/>
              <p:nvPr userDrawn="1"/>
            </p:nvSpPr>
            <p:spPr>
              <a:xfrm>
                <a:off x="6867150" y="3315846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06" name="Rectangle 605"/>
              <p:cNvSpPr/>
              <p:nvPr userDrawn="1"/>
            </p:nvSpPr>
            <p:spPr>
              <a:xfrm>
                <a:off x="7190868" y="3315846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07" name="Rectangle 606"/>
              <p:cNvSpPr/>
              <p:nvPr userDrawn="1"/>
            </p:nvSpPr>
            <p:spPr>
              <a:xfrm>
                <a:off x="7514585" y="3315846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08" name="Rectangle 607"/>
              <p:cNvSpPr/>
              <p:nvPr userDrawn="1"/>
            </p:nvSpPr>
            <p:spPr>
              <a:xfrm>
                <a:off x="392826" y="2898631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09" name="Rectangle 608"/>
              <p:cNvSpPr/>
              <p:nvPr userDrawn="1"/>
            </p:nvSpPr>
            <p:spPr>
              <a:xfrm>
                <a:off x="716543" y="2898631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10" name="Rectangle 609"/>
              <p:cNvSpPr/>
              <p:nvPr userDrawn="1"/>
            </p:nvSpPr>
            <p:spPr>
              <a:xfrm>
                <a:off x="1040258" y="2898631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11" name="Rectangle 610"/>
              <p:cNvSpPr/>
              <p:nvPr userDrawn="1"/>
            </p:nvSpPr>
            <p:spPr>
              <a:xfrm>
                <a:off x="1363974" y="2898631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12" name="Rectangle 611"/>
              <p:cNvSpPr/>
              <p:nvPr userDrawn="1"/>
            </p:nvSpPr>
            <p:spPr>
              <a:xfrm>
                <a:off x="1687690" y="2898631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13" name="Rectangle 612"/>
              <p:cNvSpPr/>
              <p:nvPr userDrawn="1"/>
            </p:nvSpPr>
            <p:spPr>
              <a:xfrm>
                <a:off x="2011406" y="2898631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14" name="Rectangle 613"/>
              <p:cNvSpPr/>
              <p:nvPr userDrawn="1"/>
            </p:nvSpPr>
            <p:spPr>
              <a:xfrm>
                <a:off x="2335122" y="2898631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15" name="Rectangle 614"/>
              <p:cNvSpPr/>
              <p:nvPr userDrawn="1"/>
            </p:nvSpPr>
            <p:spPr>
              <a:xfrm>
                <a:off x="2658838" y="2898631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16" name="Rectangle 615"/>
              <p:cNvSpPr/>
              <p:nvPr userDrawn="1"/>
            </p:nvSpPr>
            <p:spPr>
              <a:xfrm>
                <a:off x="2982553" y="2898631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17" name="Rectangle 616"/>
              <p:cNvSpPr/>
              <p:nvPr userDrawn="1"/>
            </p:nvSpPr>
            <p:spPr>
              <a:xfrm>
                <a:off x="3306269" y="2898631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18" name="Rectangle 617"/>
              <p:cNvSpPr/>
              <p:nvPr userDrawn="1"/>
            </p:nvSpPr>
            <p:spPr>
              <a:xfrm>
                <a:off x="3629986" y="2898631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19" name="Rectangle 618"/>
              <p:cNvSpPr/>
              <p:nvPr userDrawn="1"/>
            </p:nvSpPr>
            <p:spPr>
              <a:xfrm>
                <a:off x="3953701" y="2898631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20" name="Rectangle 619"/>
              <p:cNvSpPr/>
              <p:nvPr userDrawn="1"/>
            </p:nvSpPr>
            <p:spPr>
              <a:xfrm>
                <a:off x="4924851" y="2898631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21" name="Rectangle 620"/>
              <p:cNvSpPr/>
              <p:nvPr userDrawn="1"/>
            </p:nvSpPr>
            <p:spPr>
              <a:xfrm>
                <a:off x="5248567" y="2898631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22" name="Rectangle 621"/>
              <p:cNvSpPr/>
              <p:nvPr userDrawn="1"/>
            </p:nvSpPr>
            <p:spPr>
              <a:xfrm>
                <a:off x="5572285" y="2898631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23" name="Rectangle 622"/>
              <p:cNvSpPr/>
              <p:nvPr userDrawn="1"/>
            </p:nvSpPr>
            <p:spPr>
              <a:xfrm>
                <a:off x="5896000" y="2898631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24" name="Rectangle 623"/>
              <p:cNvSpPr/>
              <p:nvPr userDrawn="1"/>
            </p:nvSpPr>
            <p:spPr>
              <a:xfrm>
                <a:off x="6219717" y="2898631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25" name="Rectangle 624"/>
              <p:cNvSpPr/>
              <p:nvPr userDrawn="1"/>
            </p:nvSpPr>
            <p:spPr>
              <a:xfrm>
                <a:off x="6543435" y="2898631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26" name="Rectangle 625"/>
              <p:cNvSpPr/>
              <p:nvPr userDrawn="1"/>
            </p:nvSpPr>
            <p:spPr>
              <a:xfrm>
                <a:off x="6867150" y="2898631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27" name="Rectangle 626"/>
              <p:cNvSpPr/>
              <p:nvPr userDrawn="1"/>
            </p:nvSpPr>
            <p:spPr>
              <a:xfrm>
                <a:off x="7190868" y="2898631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28" name="Rectangle 627"/>
              <p:cNvSpPr/>
              <p:nvPr userDrawn="1"/>
            </p:nvSpPr>
            <p:spPr>
              <a:xfrm>
                <a:off x="7514585" y="2898631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29" name="Rectangle 628"/>
              <p:cNvSpPr/>
              <p:nvPr userDrawn="1"/>
            </p:nvSpPr>
            <p:spPr>
              <a:xfrm>
                <a:off x="392826" y="2481418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30" name="Rectangle 629"/>
              <p:cNvSpPr/>
              <p:nvPr userDrawn="1"/>
            </p:nvSpPr>
            <p:spPr>
              <a:xfrm>
                <a:off x="716543" y="2481418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31" name="Rectangle 630"/>
              <p:cNvSpPr/>
              <p:nvPr userDrawn="1"/>
            </p:nvSpPr>
            <p:spPr>
              <a:xfrm>
                <a:off x="1040258" y="2481418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32" name="Rectangle 631"/>
              <p:cNvSpPr/>
              <p:nvPr userDrawn="1"/>
            </p:nvSpPr>
            <p:spPr>
              <a:xfrm>
                <a:off x="1363974" y="2481418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33" name="Rectangle 632"/>
              <p:cNvSpPr/>
              <p:nvPr userDrawn="1"/>
            </p:nvSpPr>
            <p:spPr>
              <a:xfrm>
                <a:off x="1687690" y="2481418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34" name="Rectangle 633"/>
              <p:cNvSpPr/>
              <p:nvPr userDrawn="1"/>
            </p:nvSpPr>
            <p:spPr>
              <a:xfrm>
                <a:off x="2011406" y="2481418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35" name="Rectangle 634"/>
              <p:cNvSpPr/>
              <p:nvPr userDrawn="1"/>
            </p:nvSpPr>
            <p:spPr>
              <a:xfrm>
                <a:off x="2335122" y="2481418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36" name="Rectangle 635"/>
              <p:cNvSpPr/>
              <p:nvPr userDrawn="1"/>
            </p:nvSpPr>
            <p:spPr>
              <a:xfrm>
                <a:off x="2658838" y="2481418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37" name="Rectangle 636"/>
              <p:cNvSpPr/>
              <p:nvPr userDrawn="1"/>
            </p:nvSpPr>
            <p:spPr>
              <a:xfrm>
                <a:off x="2982553" y="2481418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38" name="Rectangle 637"/>
              <p:cNvSpPr/>
              <p:nvPr userDrawn="1"/>
            </p:nvSpPr>
            <p:spPr>
              <a:xfrm>
                <a:off x="3306269" y="2481418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39" name="Rectangle 638"/>
              <p:cNvSpPr/>
              <p:nvPr userDrawn="1"/>
            </p:nvSpPr>
            <p:spPr>
              <a:xfrm>
                <a:off x="3629986" y="2481418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40" name="Rectangle 639"/>
              <p:cNvSpPr/>
              <p:nvPr userDrawn="1"/>
            </p:nvSpPr>
            <p:spPr>
              <a:xfrm>
                <a:off x="3953701" y="2481418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41" name="Rectangle 640"/>
              <p:cNvSpPr/>
              <p:nvPr userDrawn="1"/>
            </p:nvSpPr>
            <p:spPr>
              <a:xfrm>
                <a:off x="4924851" y="2481418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42" name="Rectangle 641"/>
              <p:cNvSpPr/>
              <p:nvPr userDrawn="1"/>
            </p:nvSpPr>
            <p:spPr>
              <a:xfrm>
                <a:off x="5248567" y="2481418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43" name="Rectangle 642"/>
              <p:cNvSpPr/>
              <p:nvPr userDrawn="1"/>
            </p:nvSpPr>
            <p:spPr>
              <a:xfrm>
                <a:off x="5572285" y="2481418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44" name="Rectangle 643"/>
              <p:cNvSpPr/>
              <p:nvPr userDrawn="1"/>
            </p:nvSpPr>
            <p:spPr>
              <a:xfrm>
                <a:off x="5896000" y="2481418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45" name="Rectangle 644"/>
              <p:cNvSpPr/>
              <p:nvPr userDrawn="1"/>
            </p:nvSpPr>
            <p:spPr>
              <a:xfrm>
                <a:off x="6219717" y="2481418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46" name="Rectangle 645"/>
              <p:cNvSpPr/>
              <p:nvPr userDrawn="1"/>
            </p:nvSpPr>
            <p:spPr>
              <a:xfrm>
                <a:off x="6543435" y="2481418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47" name="Rectangle 646"/>
              <p:cNvSpPr/>
              <p:nvPr userDrawn="1"/>
            </p:nvSpPr>
            <p:spPr>
              <a:xfrm>
                <a:off x="6867150" y="2481418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48" name="Rectangle 647"/>
              <p:cNvSpPr/>
              <p:nvPr userDrawn="1"/>
            </p:nvSpPr>
            <p:spPr>
              <a:xfrm>
                <a:off x="7190868" y="2481418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49" name="Rectangle 648"/>
              <p:cNvSpPr/>
              <p:nvPr userDrawn="1"/>
            </p:nvSpPr>
            <p:spPr>
              <a:xfrm>
                <a:off x="7514585" y="2481418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50" name="Rectangle 649"/>
              <p:cNvSpPr/>
              <p:nvPr userDrawn="1"/>
            </p:nvSpPr>
            <p:spPr>
              <a:xfrm>
                <a:off x="392826" y="2064205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51" name="Rectangle 650"/>
              <p:cNvSpPr/>
              <p:nvPr userDrawn="1"/>
            </p:nvSpPr>
            <p:spPr>
              <a:xfrm>
                <a:off x="716543" y="2064205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52" name="Rectangle 651"/>
              <p:cNvSpPr/>
              <p:nvPr userDrawn="1"/>
            </p:nvSpPr>
            <p:spPr>
              <a:xfrm>
                <a:off x="1040258" y="2064205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53" name="Rectangle 652"/>
              <p:cNvSpPr/>
              <p:nvPr userDrawn="1"/>
            </p:nvSpPr>
            <p:spPr>
              <a:xfrm>
                <a:off x="1363974" y="2064205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54" name="Rectangle 653"/>
              <p:cNvSpPr/>
              <p:nvPr userDrawn="1"/>
            </p:nvSpPr>
            <p:spPr>
              <a:xfrm>
                <a:off x="1687690" y="2064205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55" name="Rectangle 654"/>
              <p:cNvSpPr/>
              <p:nvPr userDrawn="1"/>
            </p:nvSpPr>
            <p:spPr>
              <a:xfrm>
                <a:off x="2011406" y="2064205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56" name="Rectangle 655"/>
              <p:cNvSpPr/>
              <p:nvPr userDrawn="1"/>
            </p:nvSpPr>
            <p:spPr>
              <a:xfrm>
                <a:off x="2335122" y="2064205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57" name="Rectangle 656"/>
              <p:cNvSpPr/>
              <p:nvPr userDrawn="1"/>
            </p:nvSpPr>
            <p:spPr>
              <a:xfrm>
                <a:off x="2658838" y="2064205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58" name="Rectangle 657"/>
              <p:cNvSpPr/>
              <p:nvPr userDrawn="1"/>
            </p:nvSpPr>
            <p:spPr>
              <a:xfrm>
                <a:off x="2982553" y="2064205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59" name="Rectangle 658"/>
              <p:cNvSpPr/>
              <p:nvPr userDrawn="1"/>
            </p:nvSpPr>
            <p:spPr>
              <a:xfrm>
                <a:off x="3306269" y="2064205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60" name="Rectangle 659"/>
              <p:cNvSpPr/>
              <p:nvPr userDrawn="1"/>
            </p:nvSpPr>
            <p:spPr>
              <a:xfrm>
                <a:off x="3629986" y="2064205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61" name="Rectangle 660"/>
              <p:cNvSpPr/>
              <p:nvPr userDrawn="1"/>
            </p:nvSpPr>
            <p:spPr>
              <a:xfrm>
                <a:off x="3953701" y="2064205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62" name="Rectangle 661"/>
              <p:cNvSpPr/>
              <p:nvPr userDrawn="1"/>
            </p:nvSpPr>
            <p:spPr>
              <a:xfrm>
                <a:off x="4924851" y="2064205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63" name="Rectangle 662"/>
              <p:cNvSpPr/>
              <p:nvPr userDrawn="1"/>
            </p:nvSpPr>
            <p:spPr>
              <a:xfrm>
                <a:off x="5248567" y="2064205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64" name="Rectangle 663"/>
              <p:cNvSpPr/>
              <p:nvPr userDrawn="1"/>
            </p:nvSpPr>
            <p:spPr>
              <a:xfrm>
                <a:off x="5572285" y="2064205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65" name="Rectangle 664"/>
              <p:cNvSpPr/>
              <p:nvPr userDrawn="1"/>
            </p:nvSpPr>
            <p:spPr>
              <a:xfrm>
                <a:off x="5896000" y="2064205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66" name="Rectangle 665"/>
              <p:cNvSpPr/>
              <p:nvPr userDrawn="1"/>
            </p:nvSpPr>
            <p:spPr>
              <a:xfrm>
                <a:off x="6219717" y="2064205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67" name="Rectangle 666"/>
              <p:cNvSpPr/>
              <p:nvPr userDrawn="1"/>
            </p:nvSpPr>
            <p:spPr>
              <a:xfrm>
                <a:off x="6543435" y="2064205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68" name="Rectangle 667"/>
              <p:cNvSpPr/>
              <p:nvPr userDrawn="1"/>
            </p:nvSpPr>
            <p:spPr>
              <a:xfrm>
                <a:off x="6867150" y="2064205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69" name="Rectangle 668"/>
              <p:cNvSpPr/>
              <p:nvPr userDrawn="1"/>
            </p:nvSpPr>
            <p:spPr>
              <a:xfrm>
                <a:off x="7190868" y="2064205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70" name="Rectangle 669"/>
              <p:cNvSpPr/>
              <p:nvPr userDrawn="1"/>
            </p:nvSpPr>
            <p:spPr>
              <a:xfrm>
                <a:off x="7514585" y="2064205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71" name="Rectangle 670"/>
              <p:cNvSpPr/>
              <p:nvPr userDrawn="1"/>
            </p:nvSpPr>
            <p:spPr>
              <a:xfrm>
                <a:off x="393172" y="1646991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72" name="Rectangle 671"/>
              <p:cNvSpPr/>
              <p:nvPr userDrawn="1"/>
            </p:nvSpPr>
            <p:spPr>
              <a:xfrm>
                <a:off x="716889" y="1646991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73" name="Rectangle 672"/>
              <p:cNvSpPr/>
              <p:nvPr userDrawn="1"/>
            </p:nvSpPr>
            <p:spPr>
              <a:xfrm>
                <a:off x="1040604" y="1646991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74" name="Rectangle 673"/>
              <p:cNvSpPr/>
              <p:nvPr userDrawn="1"/>
            </p:nvSpPr>
            <p:spPr>
              <a:xfrm>
                <a:off x="1364320" y="1646991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75" name="Rectangle 674"/>
              <p:cNvSpPr/>
              <p:nvPr userDrawn="1"/>
            </p:nvSpPr>
            <p:spPr>
              <a:xfrm>
                <a:off x="1688036" y="1646991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76" name="Rectangle 675"/>
              <p:cNvSpPr/>
              <p:nvPr userDrawn="1"/>
            </p:nvSpPr>
            <p:spPr>
              <a:xfrm>
                <a:off x="2011752" y="1646991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77" name="Rectangle 676"/>
              <p:cNvSpPr/>
              <p:nvPr userDrawn="1"/>
            </p:nvSpPr>
            <p:spPr>
              <a:xfrm>
                <a:off x="2335468" y="1646991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78" name="Rectangle 677"/>
              <p:cNvSpPr/>
              <p:nvPr userDrawn="1"/>
            </p:nvSpPr>
            <p:spPr>
              <a:xfrm>
                <a:off x="2659184" y="1646991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79" name="Rectangle 678"/>
              <p:cNvSpPr/>
              <p:nvPr userDrawn="1"/>
            </p:nvSpPr>
            <p:spPr>
              <a:xfrm>
                <a:off x="2982899" y="1646991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80" name="Rectangle 679"/>
              <p:cNvSpPr/>
              <p:nvPr userDrawn="1"/>
            </p:nvSpPr>
            <p:spPr>
              <a:xfrm>
                <a:off x="3306615" y="1646991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81" name="Rectangle 680"/>
              <p:cNvSpPr/>
              <p:nvPr userDrawn="1"/>
            </p:nvSpPr>
            <p:spPr>
              <a:xfrm>
                <a:off x="3630332" y="1646991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82" name="Rectangle 681"/>
              <p:cNvSpPr/>
              <p:nvPr userDrawn="1"/>
            </p:nvSpPr>
            <p:spPr>
              <a:xfrm>
                <a:off x="3954047" y="1646991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83" name="Rectangle 682"/>
              <p:cNvSpPr/>
              <p:nvPr userDrawn="1"/>
            </p:nvSpPr>
            <p:spPr>
              <a:xfrm>
                <a:off x="4925198" y="1646991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84" name="Rectangle 683"/>
              <p:cNvSpPr/>
              <p:nvPr userDrawn="1"/>
            </p:nvSpPr>
            <p:spPr>
              <a:xfrm>
                <a:off x="5248913" y="1646991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85" name="Rectangle 684"/>
              <p:cNvSpPr/>
              <p:nvPr userDrawn="1"/>
            </p:nvSpPr>
            <p:spPr>
              <a:xfrm>
                <a:off x="5572631" y="1646991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86" name="Rectangle 685"/>
              <p:cNvSpPr/>
              <p:nvPr userDrawn="1"/>
            </p:nvSpPr>
            <p:spPr>
              <a:xfrm>
                <a:off x="5896347" y="1646991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87" name="Rectangle 686"/>
              <p:cNvSpPr/>
              <p:nvPr userDrawn="1"/>
            </p:nvSpPr>
            <p:spPr>
              <a:xfrm>
                <a:off x="6220063" y="1646991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88" name="Rectangle 687"/>
              <p:cNvSpPr/>
              <p:nvPr userDrawn="1"/>
            </p:nvSpPr>
            <p:spPr>
              <a:xfrm>
                <a:off x="6543781" y="1646991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89" name="Rectangle 688"/>
              <p:cNvSpPr/>
              <p:nvPr userDrawn="1"/>
            </p:nvSpPr>
            <p:spPr>
              <a:xfrm>
                <a:off x="6867496" y="1646991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90" name="Rectangle 689"/>
              <p:cNvSpPr/>
              <p:nvPr userDrawn="1"/>
            </p:nvSpPr>
            <p:spPr>
              <a:xfrm>
                <a:off x="7191214" y="1646991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91" name="Rectangle 690"/>
              <p:cNvSpPr/>
              <p:nvPr userDrawn="1"/>
            </p:nvSpPr>
            <p:spPr>
              <a:xfrm>
                <a:off x="7514931" y="1646991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92" name="Rectangle 691"/>
              <p:cNvSpPr/>
              <p:nvPr userDrawn="1"/>
            </p:nvSpPr>
            <p:spPr>
              <a:xfrm>
                <a:off x="393172" y="1229777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93" name="Rectangle 692"/>
              <p:cNvSpPr/>
              <p:nvPr userDrawn="1"/>
            </p:nvSpPr>
            <p:spPr>
              <a:xfrm>
                <a:off x="716889" y="1229777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94" name="Rectangle 693"/>
              <p:cNvSpPr/>
              <p:nvPr userDrawn="1"/>
            </p:nvSpPr>
            <p:spPr>
              <a:xfrm>
                <a:off x="1040604" y="1229777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95" name="Rectangle 694"/>
              <p:cNvSpPr/>
              <p:nvPr userDrawn="1"/>
            </p:nvSpPr>
            <p:spPr>
              <a:xfrm>
                <a:off x="1364320" y="1229777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96" name="Rectangle 695"/>
              <p:cNvSpPr/>
              <p:nvPr userDrawn="1"/>
            </p:nvSpPr>
            <p:spPr>
              <a:xfrm>
                <a:off x="1688036" y="1229777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97" name="Rectangle 696"/>
              <p:cNvSpPr/>
              <p:nvPr userDrawn="1"/>
            </p:nvSpPr>
            <p:spPr>
              <a:xfrm>
                <a:off x="2011752" y="1229777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98" name="Rectangle 697"/>
              <p:cNvSpPr/>
              <p:nvPr userDrawn="1"/>
            </p:nvSpPr>
            <p:spPr>
              <a:xfrm>
                <a:off x="2335468" y="1229777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99" name="Rectangle 698"/>
              <p:cNvSpPr/>
              <p:nvPr userDrawn="1"/>
            </p:nvSpPr>
            <p:spPr>
              <a:xfrm>
                <a:off x="2659184" y="1229777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00" name="Rectangle 699"/>
              <p:cNvSpPr/>
              <p:nvPr userDrawn="1"/>
            </p:nvSpPr>
            <p:spPr>
              <a:xfrm>
                <a:off x="2982899" y="1229777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01" name="Rectangle 700"/>
              <p:cNvSpPr/>
              <p:nvPr userDrawn="1"/>
            </p:nvSpPr>
            <p:spPr>
              <a:xfrm>
                <a:off x="3306615" y="1229777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02" name="Rectangle 701"/>
              <p:cNvSpPr/>
              <p:nvPr userDrawn="1"/>
            </p:nvSpPr>
            <p:spPr>
              <a:xfrm>
                <a:off x="3630332" y="1229777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03" name="Rectangle 702"/>
              <p:cNvSpPr/>
              <p:nvPr userDrawn="1"/>
            </p:nvSpPr>
            <p:spPr>
              <a:xfrm>
                <a:off x="3954047" y="1229777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04" name="Rectangle 703"/>
              <p:cNvSpPr/>
              <p:nvPr userDrawn="1"/>
            </p:nvSpPr>
            <p:spPr>
              <a:xfrm>
                <a:off x="4925198" y="1229777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05" name="Rectangle 704"/>
              <p:cNvSpPr/>
              <p:nvPr userDrawn="1"/>
            </p:nvSpPr>
            <p:spPr>
              <a:xfrm>
                <a:off x="5248913" y="1229777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06" name="Rectangle 705"/>
              <p:cNvSpPr/>
              <p:nvPr userDrawn="1"/>
            </p:nvSpPr>
            <p:spPr>
              <a:xfrm>
                <a:off x="5572631" y="1229777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07" name="Rectangle 706"/>
              <p:cNvSpPr/>
              <p:nvPr userDrawn="1"/>
            </p:nvSpPr>
            <p:spPr>
              <a:xfrm>
                <a:off x="5896347" y="1229777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08" name="Rectangle 707"/>
              <p:cNvSpPr/>
              <p:nvPr userDrawn="1"/>
            </p:nvSpPr>
            <p:spPr>
              <a:xfrm>
                <a:off x="6220063" y="1229777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09" name="Rectangle 708"/>
              <p:cNvSpPr/>
              <p:nvPr userDrawn="1"/>
            </p:nvSpPr>
            <p:spPr>
              <a:xfrm>
                <a:off x="6543781" y="1229777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10" name="Rectangle 709"/>
              <p:cNvSpPr/>
              <p:nvPr userDrawn="1"/>
            </p:nvSpPr>
            <p:spPr>
              <a:xfrm>
                <a:off x="6867496" y="1229777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11" name="Rectangle 710"/>
              <p:cNvSpPr/>
              <p:nvPr userDrawn="1"/>
            </p:nvSpPr>
            <p:spPr>
              <a:xfrm>
                <a:off x="7191214" y="1229777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12" name="Rectangle 711"/>
              <p:cNvSpPr/>
              <p:nvPr userDrawn="1"/>
            </p:nvSpPr>
            <p:spPr>
              <a:xfrm>
                <a:off x="7514931" y="1229777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13" name="Rectangle 712"/>
              <p:cNvSpPr/>
              <p:nvPr userDrawn="1"/>
            </p:nvSpPr>
            <p:spPr>
              <a:xfrm>
                <a:off x="393172" y="812564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14" name="Rectangle 713"/>
              <p:cNvSpPr/>
              <p:nvPr userDrawn="1"/>
            </p:nvSpPr>
            <p:spPr>
              <a:xfrm>
                <a:off x="716889" y="812564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15" name="Rectangle 714"/>
              <p:cNvSpPr/>
              <p:nvPr userDrawn="1"/>
            </p:nvSpPr>
            <p:spPr>
              <a:xfrm>
                <a:off x="1040604" y="812564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16" name="Rectangle 715"/>
              <p:cNvSpPr/>
              <p:nvPr userDrawn="1"/>
            </p:nvSpPr>
            <p:spPr>
              <a:xfrm>
                <a:off x="1364320" y="812564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17" name="Rectangle 716"/>
              <p:cNvSpPr/>
              <p:nvPr userDrawn="1"/>
            </p:nvSpPr>
            <p:spPr>
              <a:xfrm>
                <a:off x="1688036" y="812564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18" name="Rectangle 717"/>
              <p:cNvSpPr/>
              <p:nvPr userDrawn="1"/>
            </p:nvSpPr>
            <p:spPr>
              <a:xfrm>
                <a:off x="2011752" y="812564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19" name="Rectangle 718"/>
              <p:cNvSpPr/>
              <p:nvPr userDrawn="1"/>
            </p:nvSpPr>
            <p:spPr>
              <a:xfrm>
                <a:off x="2335468" y="812564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20" name="Rectangle 719"/>
              <p:cNvSpPr/>
              <p:nvPr userDrawn="1"/>
            </p:nvSpPr>
            <p:spPr>
              <a:xfrm>
                <a:off x="2659184" y="812564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21" name="Rectangle 720"/>
              <p:cNvSpPr/>
              <p:nvPr userDrawn="1"/>
            </p:nvSpPr>
            <p:spPr>
              <a:xfrm>
                <a:off x="2982899" y="812564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22" name="Rectangle 721"/>
              <p:cNvSpPr/>
              <p:nvPr userDrawn="1"/>
            </p:nvSpPr>
            <p:spPr>
              <a:xfrm>
                <a:off x="3306615" y="812564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23" name="Rectangle 722"/>
              <p:cNvSpPr/>
              <p:nvPr userDrawn="1"/>
            </p:nvSpPr>
            <p:spPr>
              <a:xfrm>
                <a:off x="3630332" y="812564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24" name="Rectangle 723"/>
              <p:cNvSpPr/>
              <p:nvPr userDrawn="1"/>
            </p:nvSpPr>
            <p:spPr>
              <a:xfrm>
                <a:off x="3954047" y="812564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25" name="Rectangle 724"/>
              <p:cNvSpPr/>
              <p:nvPr userDrawn="1"/>
            </p:nvSpPr>
            <p:spPr>
              <a:xfrm>
                <a:off x="4925198" y="812564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26" name="Rectangle 725"/>
              <p:cNvSpPr/>
              <p:nvPr userDrawn="1"/>
            </p:nvSpPr>
            <p:spPr>
              <a:xfrm>
                <a:off x="5248913" y="812564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27" name="Rectangle 726"/>
              <p:cNvSpPr/>
              <p:nvPr userDrawn="1"/>
            </p:nvSpPr>
            <p:spPr>
              <a:xfrm>
                <a:off x="5572631" y="812564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28" name="Rectangle 727"/>
              <p:cNvSpPr/>
              <p:nvPr userDrawn="1"/>
            </p:nvSpPr>
            <p:spPr>
              <a:xfrm>
                <a:off x="5896347" y="812564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29" name="Rectangle 728"/>
              <p:cNvSpPr/>
              <p:nvPr userDrawn="1"/>
            </p:nvSpPr>
            <p:spPr>
              <a:xfrm>
                <a:off x="6220063" y="812564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30" name="Rectangle 729"/>
              <p:cNvSpPr/>
              <p:nvPr userDrawn="1"/>
            </p:nvSpPr>
            <p:spPr>
              <a:xfrm>
                <a:off x="6543781" y="812564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31" name="Rectangle 730"/>
              <p:cNvSpPr/>
              <p:nvPr userDrawn="1"/>
            </p:nvSpPr>
            <p:spPr>
              <a:xfrm>
                <a:off x="6867496" y="812564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32" name="Rectangle 731"/>
              <p:cNvSpPr/>
              <p:nvPr userDrawn="1"/>
            </p:nvSpPr>
            <p:spPr>
              <a:xfrm>
                <a:off x="7191214" y="812564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33" name="Rectangle 732"/>
              <p:cNvSpPr/>
              <p:nvPr userDrawn="1"/>
            </p:nvSpPr>
            <p:spPr>
              <a:xfrm>
                <a:off x="7514931" y="812564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34" name="Rectangle 733"/>
              <p:cNvSpPr>
                <a:spLocks noChangeAspect="1"/>
              </p:cNvSpPr>
              <p:nvPr userDrawn="1"/>
            </p:nvSpPr>
            <p:spPr>
              <a:xfrm>
                <a:off x="392826" y="395350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35" name="Rectangle 734"/>
              <p:cNvSpPr/>
              <p:nvPr userDrawn="1"/>
            </p:nvSpPr>
            <p:spPr>
              <a:xfrm>
                <a:off x="716543" y="395350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36" name="Rectangle 735"/>
              <p:cNvSpPr/>
              <p:nvPr userDrawn="1"/>
            </p:nvSpPr>
            <p:spPr>
              <a:xfrm>
                <a:off x="1040258" y="395350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37" name="Rectangle 736"/>
              <p:cNvSpPr/>
              <p:nvPr userDrawn="1"/>
            </p:nvSpPr>
            <p:spPr>
              <a:xfrm>
                <a:off x="1363974" y="395350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38" name="Rectangle 737"/>
              <p:cNvSpPr/>
              <p:nvPr userDrawn="1"/>
            </p:nvSpPr>
            <p:spPr>
              <a:xfrm>
                <a:off x="1687690" y="395350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39" name="Rectangle 738"/>
              <p:cNvSpPr/>
              <p:nvPr userDrawn="1"/>
            </p:nvSpPr>
            <p:spPr>
              <a:xfrm>
                <a:off x="2011406" y="395350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40" name="Rectangle 739"/>
              <p:cNvSpPr/>
              <p:nvPr userDrawn="1"/>
            </p:nvSpPr>
            <p:spPr>
              <a:xfrm>
                <a:off x="2335122" y="395350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41" name="Rectangle 740"/>
              <p:cNvSpPr/>
              <p:nvPr userDrawn="1"/>
            </p:nvSpPr>
            <p:spPr>
              <a:xfrm>
                <a:off x="2658838" y="395350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42" name="Rectangle 741"/>
              <p:cNvSpPr/>
              <p:nvPr userDrawn="1"/>
            </p:nvSpPr>
            <p:spPr>
              <a:xfrm>
                <a:off x="2982553" y="395350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43" name="Rectangle 742"/>
              <p:cNvSpPr/>
              <p:nvPr userDrawn="1"/>
            </p:nvSpPr>
            <p:spPr>
              <a:xfrm>
                <a:off x="3306269" y="395350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44" name="Rectangle 743"/>
              <p:cNvSpPr/>
              <p:nvPr userDrawn="1"/>
            </p:nvSpPr>
            <p:spPr>
              <a:xfrm>
                <a:off x="3629986" y="395350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45" name="Rectangle 744"/>
              <p:cNvSpPr/>
              <p:nvPr userDrawn="1"/>
            </p:nvSpPr>
            <p:spPr>
              <a:xfrm>
                <a:off x="3953701" y="395350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46" name="Rectangle 745"/>
              <p:cNvSpPr/>
              <p:nvPr userDrawn="1"/>
            </p:nvSpPr>
            <p:spPr>
              <a:xfrm>
                <a:off x="4924851" y="395350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47" name="Rectangle 746"/>
              <p:cNvSpPr/>
              <p:nvPr userDrawn="1"/>
            </p:nvSpPr>
            <p:spPr>
              <a:xfrm>
                <a:off x="5248567" y="395350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48" name="Rectangle 747"/>
              <p:cNvSpPr/>
              <p:nvPr userDrawn="1"/>
            </p:nvSpPr>
            <p:spPr>
              <a:xfrm>
                <a:off x="5572285" y="395350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49" name="Rectangle 748"/>
              <p:cNvSpPr/>
              <p:nvPr userDrawn="1"/>
            </p:nvSpPr>
            <p:spPr>
              <a:xfrm>
                <a:off x="5896000" y="395350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50" name="Rectangle 749"/>
              <p:cNvSpPr/>
              <p:nvPr userDrawn="1"/>
            </p:nvSpPr>
            <p:spPr>
              <a:xfrm>
                <a:off x="6219717" y="395350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51" name="Rectangle 750"/>
              <p:cNvSpPr/>
              <p:nvPr userDrawn="1"/>
            </p:nvSpPr>
            <p:spPr>
              <a:xfrm>
                <a:off x="6543435" y="395350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52" name="Rectangle 751"/>
              <p:cNvSpPr/>
              <p:nvPr userDrawn="1"/>
            </p:nvSpPr>
            <p:spPr>
              <a:xfrm>
                <a:off x="6867150" y="395350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53" name="Rectangle 752"/>
              <p:cNvSpPr/>
              <p:nvPr userDrawn="1"/>
            </p:nvSpPr>
            <p:spPr>
              <a:xfrm>
                <a:off x="7190868" y="395350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54" name="Rectangle 753"/>
              <p:cNvSpPr/>
              <p:nvPr userDrawn="1"/>
            </p:nvSpPr>
            <p:spPr>
              <a:xfrm>
                <a:off x="7514585" y="395350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55" name="Rectangle 754"/>
              <p:cNvSpPr/>
              <p:nvPr userDrawn="1"/>
            </p:nvSpPr>
            <p:spPr>
              <a:xfrm>
                <a:off x="4277765" y="5401915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56" name="Rectangle 755"/>
              <p:cNvSpPr/>
              <p:nvPr userDrawn="1"/>
            </p:nvSpPr>
            <p:spPr>
              <a:xfrm>
                <a:off x="4277419" y="4984703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57" name="Rectangle 756"/>
              <p:cNvSpPr/>
              <p:nvPr userDrawn="1"/>
            </p:nvSpPr>
            <p:spPr>
              <a:xfrm>
                <a:off x="4277419" y="4567488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58" name="Rectangle 757"/>
              <p:cNvSpPr/>
              <p:nvPr userDrawn="1"/>
            </p:nvSpPr>
            <p:spPr>
              <a:xfrm>
                <a:off x="4277419" y="4150274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59" name="Rectangle 758"/>
              <p:cNvSpPr/>
              <p:nvPr userDrawn="1"/>
            </p:nvSpPr>
            <p:spPr>
              <a:xfrm>
                <a:off x="4277419" y="3733060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60" name="Rectangle 759"/>
              <p:cNvSpPr/>
              <p:nvPr userDrawn="1"/>
            </p:nvSpPr>
            <p:spPr>
              <a:xfrm>
                <a:off x="4277419" y="3315846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61" name="Rectangle 760"/>
              <p:cNvSpPr/>
              <p:nvPr userDrawn="1"/>
            </p:nvSpPr>
            <p:spPr>
              <a:xfrm>
                <a:off x="4277419" y="2898631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62" name="Rectangle 761"/>
              <p:cNvSpPr/>
              <p:nvPr userDrawn="1"/>
            </p:nvSpPr>
            <p:spPr>
              <a:xfrm>
                <a:off x="4277419" y="2481418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63" name="Rectangle 762"/>
              <p:cNvSpPr/>
              <p:nvPr userDrawn="1"/>
            </p:nvSpPr>
            <p:spPr>
              <a:xfrm>
                <a:off x="4277419" y="2064205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64" name="Rectangle 763"/>
              <p:cNvSpPr/>
              <p:nvPr userDrawn="1"/>
            </p:nvSpPr>
            <p:spPr>
              <a:xfrm>
                <a:off x="4277765" y="1646991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65" name="Rectangle 764"/>
              <p:cNvSpPr/>
              <p:nvPr userDrawn="1"/>
            </p:nvSpPr>
            <p:spPr>
              <a:xfrm>
                <a:off x="4277765" y="1229777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66" name="Rectangle 765"/>
              <p:cNvSpPr/>
              <p:nvPr userDrawn="1"/>
            </p:nvSpPr>
            <p:spPr>
              <a:xfrm>
                <a:off x="4277765" y="812564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67" name="Rectangle 766"/>
              <p:cNvSpPr/>
              <p:nvPr userDrawn="1"/>
            </p:nvSpPr>
            <p:spPr>
              <a:xfrm>
                <a:off x="4277419" y="395350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68" name="Rectangle 767"/>
              <p:cNvSpPr/>
              <p:nvPr userDrawn="1"/>
            </p:nvSpPr>
            <p:spPr>
              <a:xfrm>
                <a:off x="4601480" y="5401915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69" name="Rectangle 768"/>
              <p:cNvSpPr/>
              <p:nvPr userDrawn="1"/>
            </p:nvSpPr>
            <p:spPr>
              <a:xfrm>
                <a:off x="4601134" y="4984703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70" name="Rectangle 769"/>
              <p:cNvSpPr/>
              <p:nvPr userDrawn="1"/>
            </p:nvSpPr>
            <p:spPr>
              <a:xfrm>
                <a:off x="4601134" y="4567488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71" name="Rectangle 770"/>
              <p:cNvSpPr/>
              <p:nvPr userDrawn="1"/>
            </p:nvSpPr>
            <p:spPr>
              <a:xfrm>
                <a:off x="4601134" y="4150274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72" name="Rectangle 771"/>
              <p:cNvSpPr/>
              <p:nvPr userDrawn="1"/>
            </p:nvSpPr>
            <p:spPr>
              <a:xfrm>
                <a:off x="4601134" y="3733060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73" name="Rectangle 772"/>
              <p:cNvSpPr/>
              <p:nvPr userDrawn="1"/>
            </p:nvSpPr>
            <p:spPr>
              <a:xfrm>
                <a:off x="4601134" y="3315846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74" name="Rectangle 773"/>
              <p:cNvSpPr/>
              <p:nvPr userDrawn="1"/>
            </p:nvSpPr>
            <p:spPr>
              <a:xfrm>
                <a:off x="4601134" y="2898631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75" name="Rectangle 774"/>
              <p:cNvSpPr/>
              <p:nvPr userDrawn="1"/>
            </p:nvSpPr>
            <p:spPr>
              <a:xfrm>
                <a:off x="4601134" y="2481418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76" name="Rectangle 775"/>
              <p:cNvSpPr/>
              <p:nvPr userDrawn="1"/>
            </p:nvSpPr>
            <p:spPr>
              <a:xfrm>
                <a:off x="4601134" y="2064205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77" name="Rectangle 776"/>
              <p:cNvSpPr/>
              <p:nvPr userDrawn="1"/>
            </p:nvSpPr>
            <p:spPr>
              <a:xfrm>
                <a:off x="4601480" y="1646991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78" name="Rectangle 777"/>
              <p:cNvSpPr/>
              <p:nvPr userDrawn="1"/>
            </p:nvSpPr>
            <p:spPr>
              <a:xfrm>
                <a:off x="4601480" y="1229777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79" name="Rectangle 778"/>
              <p:cNvSpPr/>
              <p:nvPr userDrawn="1"/>
            </p:nvSpPr>
            <p:spPr>
              <a:xfrm>
                <a:off x="4601480" y="812564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80" name="Rectangle 779"/>
              <p:cNvSpPr/>
              <p:nvPr userDrawn="1"/>
            </p:nvSpPr>
            <p:spPr>
              <a:xfrm>
                <a:off x="4601134" y="395350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81" name="Rectangle 780"/>
              <p:cNvSpPr/>
              <p:nvPr/>
            </p:nvSpPr>
            <p:spPr>
              <a:xfrm>
                <a:off x="7838641" y="5401915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82" name="Rectangle 781"/>
              <p:cNvSpPr/>
              <p:nvPr/>
            </p:nvSpPr>
            <p:spPr>
              <a:xfrm>
                <a:off x="7838295" y="4984703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83" name="Rectangle 782"/>
              <p:cNvSpPr/>
              <p:nvPr/>
            </p:nvSpPr>
            <p:spPr>
              <a:xfrm>
                <a:off x="7838295" y="4567488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84" name="Rectangle 783"/>
              <p:cNvSpPr/>
              <p:nvPr/>
            </p:nvSpPr>
            <p:spPr>
              <a:xfrm>
                <a:off x="7838295" y="4150274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85" name="Rectangle 784"/>
              <p:cNvSpPr/>
              <p:nvPr/>
            </p:nvSpPr>
            <p:spPr>
              <a:xfrm>
                <a:off x="7838295" y="3733060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86" name="Rectangle 785"/>
              <p:cNvSpPr/>
              <p:nvPr/>
            </p:nvSpPr>
            <p:spPr>
              <a:xfrm>
                <a:off x="7838295" y="3315846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87" name="Rectangle 786"/>
              <p:cNvSpPr/>
              <p:nvPr/>
            </p:nvSpPr>
            <p:spPr>
              <a:xfrm>
                <a:off x="7838295" y="2898631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88" name="Rectangle 787"/>
              <p:cNvSpPr/>
              <p:nvPr/>
            </p:nvSpPr>
            <p:spPr>
              <a:xfrm>
                <a:off x="7838295" y="2481418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89" name="Rectangle 788"/>
              <p:cNvSpPr/>
              <p:nvPr/>
            </p:nvSpPr>
            <p:spPr>
              <a:xfrm>
                <a:off x="7838295" y="2064205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90" name="Rectangle 789"/>
              <p:cNvSpPr/>
              <p:nvPr/>
            </p:nvSpPr>
            <p:spPr>
              <a:xfrm>
                <a:off x="7838641" y="1646991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91" name="Rectangle 790"/>
              <p:cNvSpPr/>
              <p:nvPr/>
            </p:nvSpPr>
            <p:spPr>
              <a:xfrm>
                <a:off x="7838641" y="1229777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92" name="Rectangle 791"/>
              <p:cNvSpPr/>
              <p:nvPr/>
            </p:nvSpPr>
            <p:spPr>
              <a:xfrm>
                <a:off x="7838641" y="812564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93" name="Rectangle 792"/>
              <p:cNvSpPr/>
              <p:nvPr/>
            </p:nvSpPr>
            <p:spPr>
              <a:xfrm>
                <a:off x="7838295" y="395350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94" name="Rectangle 793"/>
              <p:cNvSpPr/>
              <p:nvPr/>
            </p:nvSpPr>
            <p:spPr>
              <a:xfrm>
                <a:off x="8162381" y="5401915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95" name="Rectangle 794"/>
              <p:cNvSpPr/>
              <p:nvPr/>
            </p:nvSpPr>
            <p:spPr>
              <a:xfrm>
                <a:off x="8162035" y="4984703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96" name="Rectangle 795"/>
              <p:cNvSpPr/>
              <p:nvPr/>
            </p:nvSpPr>
            <p:spPr>
              <a:xfrm>
                <a:off x="8162035" y="4567488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97" name="Rectangle 796"/>
              <p:cNvSpPr/>
              <p:nvPr/>
            </p:nvSpPr>
            <p:spPr>
              <a:xfrm>
                <a:off x="8162035" y="4150274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98" name="Rectangle 797"/>
              <p:cNvSpPr/>
              <p:nvPr/>
            </p:nvSpPr>
            <p:spPr>
              <a:xfrm>
                <a:off x="8162035" y="3733060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99" name="Rectangle 798"/>
              <p:cNvSpPr/>
              <p:nvPr/>
            </p:nvSpPr>
            <p:spPr>
              <a:xfrm>
                <a:off x="8162035" y="3315846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00" name="Rectangle 799"/>
              <p:cNvSpPr/>
              <p:nvPr/>
            </p:nvSpPr>
            <p:spPr>
              <a:xfrm>
                <a:off x="8162035" y="2898631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01" name="Rectangle 800"/>
              <p:cNvSpPr/>
              <p:nvPr/>
            </p:nvSpPr>
            <p:spPr>
              <a:xfrm>
                <a:off x="8162035" y="2481418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02" name="Rectangle 801"/>
              <p:cNvSpPr/>
              <p:nvPr/>
            </p:nvSpPr>
            <p:spPr>
              <a:xfrm>
                <a:off x="8162035" y="2064205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03" name="Rectangle 802"/>
              <p:cNvSpPr/>
              <p:nvPr/>
            </p:nvSpPr>
            <p:spPr>
              <a:xfrm>
                <a:off x="8162381" y="1646991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04" name="Rectangle 803"/>
              <p:cNvSpPr/>
              <p:nvPr/>
            </p:nvSpPr>
            <p:spPr>
              <a:xfrm>
                <a:off x="8162381" y="1229777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05" name="Rectangle 804"/>
              <p:cNvSpPr/>
              <p:nvPr/>
            </p:nvSpPr>
            <p:spPr>
              <a:xfrm>
                <a:off x="8162381" y="812564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06" name="Rectangle 805"/>
              <p:cNvSpPr/>
              <p:nvPr/>
            </p:nvSpPr>
            <p:spPr>
              <a:xfrm>
                <a:off x="8162035" y="395350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07" name="Rectangle 806"/>
              <p:cNvSpPr/>
              <p:nvPr userDrawn="1"/>
            </p:nvSpPr>
            <p:spPr>
              <a:xfrm>
                <a:off x="8486468" y="5401915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08" name="Rectangle 807"/>
              <p:cNvSpPr/>
              <p:nvPr userDrawn="1"/>
            </p:nvSpPr>
            <p:spPr>
              <a:xfrm>
                <a:off x="8486122" y="4984703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09" name="Rectangle 808"/>
              <p:cNvSpPr/>
              <p:nvPr userDrawn="1"/>
            </p:nvSpPr>
            <p:spPr>
              <a:xfrm>
                <a:off x="8486122" y="4567488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10" name="Rectangle 809"/>
              <p:cNvSpPr/>
              <p:nvPr userDrawn="1"/>
            </p:nvSpPr>
            <p:spPr>
              <a:xfrm>
                <a:off x="8486122" y="4150274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11" name="Rectangle 810"/>
              <p:cNvSpPr/>
              <p:nvPr userDrawn="1"/>
            </p:nvSpPr>
            <p:spPr>
              <a:xfrm>
                <a:off x="8486122" y="3733060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12" name="Rectangle 811"/>
              <p:cNvSpPr/>
              <p:nvPr userDrawn="1"/>
            </p:nvSpPr>
            <p:spPr>
              <a:xfrm>
                <a:off x="8486122" y="3315846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13" name="Rectangle 812"/>
              <p:cNvSpPr/>
              <p:nvPr userDrawn="1"/>
            </p:nvSpPr>
            <p:spPr>
              <a:xfrm>
                <a:off x="8486122" y="2898631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14" name="Rectangle 813"/>
              <p:cNvSpPr/>
              <p:nvPr userDrawn="1"/>
            </p:nvSpPr>
            <p:spPr>
              <a:xfrm>
                <a:off x="8486122" y="2481418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15" name="Rectangle 814"/>
              <p:cNvSpPr/>
              <p:nvPr userDrawn="1"/>
            </p:nvSpPr>
            <p:spPr>
              <a:xfrm>
                <a:off x="8486122" y="2064205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16" name="Rectangle 815"/>
              <p:cNvSpPr/>
              <p:nvPr userDrawn="1"/>
            </p:nvSpPr>
            <p:spPr>
              <a:xfrm>
                <a:off x="8486468" y="1646991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17" name="Rectangle 816"/>
              <p:cNvSpPr/>
              <p:nvPr userDrawn="1"/>
            </p:nvSpPr>
            <p:spPr>
              <a:xfrm>
                <a:off x="8486468" y="1229777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18" name="Rectangle 817"/>
              <p:cNvSpPr/>
              <p:nvPr userDrawn="1"/>
            </p:nvSpPr>
            <p:spPr>
              <a:xfrm>
                <a:off x="8486468" y="812564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19" name="Rectangle 818"/>
              <p:cNvSpPr/>
              <p:nvPr userDrawn="1"/>
            </p:nvSpPr>
            <p:spPr>
              <a:xfrm>
                <a:off x="8486122" y="395350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351" name="Group 350"/>
            <p:cNvGrpSpPr/>
            <p:nvPr/>
          </p:nvGrpSpPr>
          <p:grpSpPr>
            <a:xfrm>
              <a:off x="8810185" y="395350"/>
              <a:ext cx="3191909" cy="5792725"/>
              <a:chOff x="8486122" y="395350"/>
              <a:chExt cx="3191909" cy="5792725"/>
            </a:xfrm>
            <a:grpFill/>
          </p:grpSpPr>
          <p:sp>
            <p:nvSpPr>
              <p:cNvPr id="352" name="Rectangle 351"/>
              <p:cNvSpPr/>
              <p:nvPr/>
            </p:nvSpPr>
            <p:spPr>
              <a:xfrm>
                <a:off x="8486468" y="5790499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53" name="Rectangle 352"/>
              <p:cNvSpPr/>
              <p:nvPr userDrawn="1"/>
            </p:nvSpPr>
            <p:spPr>
              <a:xfrm>
                <a:off x="8810185" y="5790499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54" name="Rectangle 353"/>
              <p:cNvSpPr/>
              <p:nvPr userDrawn="1"/>
            </p:nvSpPr>
            <p:spPr>
              <a:xfrm>
                <a:off x="9133900" y="5790499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55" name="Rectangle 354"/>
              <p:cNvSpPr/>
              <p:nvPr userDrawn="1"/>
            </p:nvSpPr>
            <p:spPr>
              <a:xfrm>
                <a:off x="9457616" y="5790499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56" name="Rectangle 355"/>
              <p:cNvSpPr/>
              <p:nvPr userDrawn="1"/>
            </p:nvSpPr>
            <p:spPr>
              <a:xfrm>
                <a:off x="9781332" y="5790499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57" name="Rectangle 356"/>
              <p:cNvSpPr/>
              <p:nvPr userDrawn="1"/>
            </p:nvSpPr>
            <p:spPr>
              <a:xfrm>
                <a:off x="10105048" y="5790499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58" name="Rectangle 357"/>
              <p:cNvSpPr/>
              <p:nvPr userDrawn="1"/>
            </p:nvSpPr>
            <p:spPr>
              <a:xfrm>
                <a:off x="10428764" y="5790499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59" name="Rectangle 358"/>
              <p:cNvSpPr/>
              <p:nvPr userDrawn="1"/>
            </p:nvSpPr>
            <p:spPr>
              <a:xfrm>
                <a:off x="10752480" y="5790499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60" name="Rectangle 359"/>
              <p:cNvSpPr/>
              <p:nvPr userDrawn="1"/>
            </p:nvSpPr>
            <p:spPr>
              <a:xfrm>
                <a:off x="11076195" y="5790499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61" name="Rectangle 360"/>
              <p:cNvSpPr/>
              <p:nvPr userDrawn="1"/>
            </p:nvSpPr>
            <p:spPr>
              <a:xfrm>
                <a:off x="11399911" y="5790499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62" name="Rectangle 361"/>
              <p:cNvSpPr/>
              <p:nvPr/>
            </p:nvSpPr>
            <p:spPr>
              <a:xfrm>
                <a:off x="8486122" y="5340905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63" name="Rectangle 362"/>
              <p:cNvSpPr/>
              <p:nvPr userDrawn="1"/>
            </p:nvSpPr>
            <p:spPr>
              <a:xfrm>
                <a:off x="8809839" y="5340905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64" name="Rectangle 363"/>
              <p:cNvSpPr/>
              <p:nvPr userDrawn="1"/>
            </p:nvSpPr>
            <p:spPr>
              <a:xfrm>
                <a:off x="9133554" y="5340905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65" name="Rectangle 364"/>
              <p:cNvSpPr/>
              <p:nvPr userDrawn="1"/>
            </p:nvSpPr>
            <p:spPr>
              <a:xfrm>
                <a:off x="9457270" y="5340905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66" name="Rectangle 365"/>
              <p:cNvSpPr/>
              <p:nvPr userDrawn="1"/>
            </p:nvSpPr>
            <p:spPr>
              <a:xfrm>
                <a:off x="9780986" y="5340905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67" name="Rectangle 366"/>
              <p:cNvSpPr/>
              <p:nvPr userDrawn="1"/>
            </p:nvSpPr>
            <p:spPr>
              <a:xfrm>
                <a:off x="10104702" y="5340905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68" name="Rectangle 367"/>
              <p:cNvSpPr/>
              <p:nvPr userDrawn="1"/>
            </p:nvSpPr>
            <p:spPr>
              <a:xfrm>
                <a:off x="10428418" y="5340905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69" name="Rectangle 368"/>
              <p:cNvSpPr/>
              <p:nvPr userDrawn="1"/>
            </p:nvSpPr>
            <p:spPr>
              <a:xfrm>
                <a:off x="10752134" y="5340905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70" name="Rectangle 369"/>
              <p:cNvSpPr/>
              <p:nvPr userDrawn="1"/>
            </p:nvSpPr>
            <p:spPr>
              <a:xfrm>
                <a:off x="11075849" y="5340905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71" name="Rectangle 370"/>
              <p:cNvSpPr/>
              <p:nvPr userDrawn="1"/>
            </p:nvSpPr>
            <p:spPr>
              <a:xfrm>
                <a:off x="11399565" y="5340905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72" name="Rectangle 371"/>
              <p:cNvSpPr/>
              <p:nvPr/>
            </p:nvSpPr>
            <p:spPr>
              <a:xfrm>
                <a:off x="8486122" y="4891308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73" name="Rectangle 372"/>
              <p:cNvSpPr/>
              <p:nvPr userDrawn="1"/>
            </p:nvSpPr>
            <p:spPr>
              <a:xfrm>
                <a:off x="8809839" y="4891308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74" name="Rectangle 373"/>
              <p:cNvSpPr/>
              <p:nvPr userDrawn="1"/>
            </p:nvSpPr>
            <p:spPr>
              <a:xfrm>
                <a:off x="9133554" y="4891308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75" name="Rectangle 374"/>
              <p:cNvSpPr/>
              <p:nvPr userDrawn="1"/>
            </p:nvSpPr>
            <p:spPr>
              <a:xfrm>
                <a:off x="9457270" y="4891308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76" name="Rectangle 375"/>
              <p:cNvSpPr/>
              <p:nvPr userDrawn="1"/>
            </p:nvSpPr>
            <p:spPr>
              <a:xfrm>
                <a:off x="9780986" y="4891308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77" name="Rectangle 376"/>
              <p:cNvSpPr/>
              <p:nvPr userDrawn="1"/>
            </p:nvSpPr>
            <p:spPr>
              <a:xfrm>
                <a:off x="10104702" y="4891308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78" name="Rectangle 377"/>
              <p:cNvSpPr/>
              <p:nvPr userDrawn="1"/>
            </p:nvSpPr>
            <p:spPr>
              <a:xfrm>
                <a:off x="10428418" y="4891308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79" name="Rectangle 378"/>
              <p:cNvSpPr/>
              <p:nvPr userDrawn="1"/>
            </p:nvSpPr>
            <p:spPr>
              <a:xfrm>
                <a:off x="10752134" y="4891308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80" name="Rectangle 379"/>
              <p:cNvSpPr/>
              <p:nvPr userDrawn="1"/>
            </p:nvSpPr>
            <p:spPr>
              <a:xfrm>
                <a:off x="11075849" y="4891308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81" name="Rectangle 380"/>
              <p:cNvSpPr/>
              <p:nvPr userDrawn="1"/>
            </p:nvSpPr>
            <p:spPr>
              <a:xfrm>
                <a:off x="11399565" y="4891308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82" name="Rectangle 381"/>
              <p:cNvSpPr/>
              <p:nvPr/>
            </p:nvSpPr>
            <p:spPr>
              <a:xfrm>
                <a:off x="8486122" y="4441712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83" name="Rectangle 382"/>
              <p:cNvSpPr/>
              <p:nvPr userDrawn="1"/>
            </p:nvSpPr>
            <p:spPr>
              <a:xfrm>
                <a:off x="8809839" y="4441712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84" name="Rectangle 383"/>
              <p:cNvSpPr/>
              <p:nvPr userDrawn="1"/>
            </p:nvSpPr>
            <p:spPr>
              <a:xfrm>
                <a:off x="9133554" y="4441712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85" name="Rectangle 384"/>
              <p:cNvSpPr/>
              <p:nvPr userDrawn="1"/>
            </p:nvSpPr>
            <p:spPr>
              <a:xfrm>
                <a:off x="9457270" y="4441712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86" name="Rectangle 385"/>
              <p:cNvSpPr/>
              <p:nvPr userDrawn="1"/>
            </p:nvSpPr>
            <p:spPr>
              <a:xfrm>
                <a:off x="9780986" y="4441712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87" name="Rectangle 386"/>
              <p:cNvSpPr/>
              <p:nvPr userDrawn="1"/>
            </p:nvSpPr>
            <p:spPr>
              <a:xfrm>
                <a:off x="10104702" y="4441712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88" name="Rectangle 387"/>
              <p:cNvSpPr/>
              <p:nvPr userDrawn="1"/>
            </p:nvSpPr>
            <p:spPr>
              <a:xfrm>
                <a:off x="10428418" y="4441712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89" name="Rectangle 388"/>
              <p:cNvSpPr/>
              <p:nvPr userDrawn="1"/>
            </p:nvSpPr>
            <p:spPr>
              <a:xfrm>
                <a:off x="10752134" y="4441712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90" name="Rectangle 389"/>
              <p:cNvSpPr/>
              <p:nvPr userDrawn="1"/>
            </p:nvSpPr>
            <p:spPr>
              <a:xfrm>
                <a:off x="11075849" y="4441712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91" name="Rectangle 390"/>
              <p:cNvSpPr/>
              <p:nvPr userDrawn="1"/>
            </p:nvSpPr>
            <p:spPr>
              <a:xfrm>
                <a:off x="11399565" y="4441712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92" name="Rectangle 391"/>
              <p:cNvSpPr/>
              <p:nvPr/>
            </p:nvSpPr>
            <p:spPr>
              <a:xfrm>
                <a:off x="8486122" y="3992116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93" name="Rectangle 392"/>
              <p:cNvSpPr/>
              <p:nvPr userDrawn="1"/>
            </p:nvSpPr>
            <p:spPr>
              <a:xfrm>
                <a:off x="8809839" y="3992116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94" name="Rectangle 393"/>
              <p:cNvSpPr/>
              <p:nvPr userDrawn="1"/>
            </p:nvSpPr>
            <p:spPr>
              <a:xfrm>
                <a:off x="9133554" y="3992116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95" name="Rectangle 394"/>
              <p:cNvSpPr/>
              <p:nvPr userDrawn="1"/>
            </p:nvSpPr>
            <p:spPr>
              <a:xfrm>
                <a:off x="9457270" y="3992116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96" name="Rectangle 395"/>
              <p:cNvSpPr/>
              <p:nvPr userDrawn="1"/>
            </p:nvSpPr>
            <p:spPr>
              <a:xfrm>
                <a:off x="9780986" y="3992116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97" name="Rectangle 396"/>
              <p:cNvSpPr/>
              <p:nvPr userDrawn="1"/>
            </p:nvSpPr>
            <p:spPr>
              <a:xfrm>
                <a:off x="10104702" y="3992116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98" name="Rectangle 397"/>
              <p:cNvSpPr/>
              <p:nvPr userDrawn="1"/>
            </p:nvSpPr>
            <p:spPr>
              <a:xfrm>
                <a:off x="10428418" y="3992116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99" name="Rectangle 398"/>
              <p:cNvSpPr/>
              <p:nvPr userDrawn="1"/>
            </p:nvSpPr>
            <p:spPr>
              <a:xfrm>
                <a:off x="10752134" y="3992116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00" name="Rectangle 399"/>
              <p:cNvSpPr/>
              <p:nvPr userDrawn="1"/>
            </p:nvSpPr>
            <p:spPr>
              <a:xfrm>
                <a:off x="11075849" y="3992116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01" name="Rectangle 400"/>
              <p:cNvSpPr/>
              <p:nvPr userDrawn="1"/>
            </p:nvSpPr>
            <p:spPr>
              <a:xfrm>
                <a:off x="11399565" y="3992116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02" name="Rectangle 401"/>
              <p:cNvSpPr/>
              <p:nvPr/>
            </p:nvSpPr>
            <p:spPr>
              <a:xfrm>
                <a:off x="8486122" y="3542520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03" name="Rectangle 402"/>
              <p:cNvSpPr/>
              <p:nvPr userDrawn="1"/>
            </p:nvSpPr>
            <p:spPr>
              <a:xfrm>
                <a:off x="8809839" y="3542520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04" name="Rectangle 403"/>
              <p:cNvSpPr/>
              <p:nvPr userDrawn="1"/>
            </p:nvSpPr>
            <p:spPr>
              <a:xfrm>
                <a:off x="9133554" y="3542520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05" name="Rectangle 404"/>
              <p:cNvSpPr/>
              <p:nvPr userDrawn="1"/>
            </p:nvSpPr>
            <p:spPr>
              <a:xfrm>
                <a:off x="9457270" y="3542520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06" name="Rectangle 405"/>
              <p:cNvSpPr/>
              <p:nvPr userDrawn="1"/>
            </p:nvSpPr>
            <p:spPr>
              <a:xfrm>
                <a:off x="9780986" y="3542520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07" name="Rectangle 406"/>
              <p:cNvSpPr/>
              <p:nvPr userDrawn="1"/>
            </p:nvSpPr>
            <p:spPr>
              <a:xfrm>
                <a:off x="10104702" y="3542520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08" name="Rectangle 407"/>
              <p:cNvSpPr/>
              <p:nvPr userDrawn="1"/>
            </p:nvSpPr>
            <p:spPr>
              <a:xfrm>
                <a:off x="10428418" y="3542520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09" name="Rectangle 408"/>
              <p:cNvSpPr/>
              <p:nvPr userDrawn="1"/>
            </p:nvSpPr>
            <p:spPr>
              <a:xfrm>
                <a:off x="10752134" y="3542520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10" name="Rectangle 409"/>
              <p:cNvSpPr/>
              <p:nvPr userDrawn="1"/>
            </p:nvSpPr>
            <p:spPr>
              <a:xfrm>
                <a:off x="11075849" y="3542520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11" name="Rectangle 410"/>
              <p:cNvSpPr/>
              <p:nvPr userDrawn="1"/>
            </p:nvSpPr>
            <p:spPr>
              <a:xfrm>
                <a:off x="11399565" y="3542520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12" name="Rectangle 411"/>
              <p:cNvSpPr/>
              <p:nvPr/>
            </p:nvSpPr>
            <p:spPr>
              <a:xfrm>
                <a:off x="8486122" y="3092923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13" name="Rectangle 412"/>
              <p:cNvSpPr/>
              <p:nvPr userDrawn="1"/>
            </p:nvSpPr>
            <p:spPr>
              <a:xfrm>
                <a:off x="8809839" y="3092923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14" name="Rectangle 413"/>
              <p:cNvSpPr/>
              <p:nvPr userDrawn="1"/>
            </p:nvSpPr>
            <p:spPr>
              <a:xfrm>
                <a:off x="9133554" y="3092923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15" name="Rectangle 414"/>
              <p:cNvSpPr/>
              <p:nvPr userDrawn="1"/>
            </p:nvSpPr>
            <p:spPr>
              <a:xfrm>
                <a:off x="9457270" y="3092923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16" name="Rectangle 415"/>
              <p:cNvSpPr/>
              <p:nvPr userDrawn="1"/>
            </p:nvSpPr>
            <p:spPr>
              <a:xfrm>
                <a:off x="9780986" y="3092923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17" name="Rectangle 416"/>
              <p:cNvSpPr/>
              <p:nvPr userDrawn="1"/>
            </p:nvSpPr>
            <p:spPr>
              <a:xfrm>
                <a:off x="10104702" y="3092923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18" name="Rectangle 417"/>
              <p:cNvSpPr/>
              <p:nvPr userDrawn="1"/>
            </p:nvSpPr>
            <p:spPr>
              <a:xfrm>
                <a:off x="10428418" y="3092923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19" name="Rectangle 418"/>
              <p:cNvSpPr/>
              <p:nvPr userDrawn="1"/>
            </p:nvSpPr>
            <p:spPr>
              <a:xfrm>
                <a:off x="10752134" y="3092923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20" name="Rectangle 419"/>
              <p:cNvSpPr/>
              <p:nvPr userDrawn="1"/>
            </p:nvSpPr>
            <p:spPr>
              <a:xfrm>
                <a:off x="11075849" y="3092923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21" name="Rectangle 420"/>
              <p:cNvSpPr/>
              <p:nvPr userDrawn="1"/>
            </p:nvSpPr>
            <p:spPr>
              <a:xfrm>
                <a:off x="11399565" y="3092923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22" name="Rectangle 421"/>
              <p:cNvSpPr/>
              <p:nvPr/>
            </p:nvSpPr>
            <p:spPr>
              <a:xfrm>
                <a:off x="8486122" y="2643328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23" name="Rectangle 422"/>
              <p:cNvSpPr/>
              <p:nvPr userDrawn="1"/>
            </p:nvSpPr>
            <p:spPr>
              <a:xfrm>
                <a:off x="8809839" y="2643328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24" name="Rectangle 423"/>
              <p:cNvSpPr/>
              <p:nvPr userDrawn="1"/>
            </p:nvSpPr>
            <p:spPr>
              <a:xfrm>
                <a:off x="9133554" y="2643328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25" name="Rectangle 424"/>
              <p:cNvSpPr/>
              <p:nvPr userDrawn="1"/>
            </p:nvSpPr>
            <p:spPr>
              <a:xfrm>
                <a:off x="9457270" y="2643328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26" name="Rectangle 425"/>
              <p:cNvSpPr/>
              <p:nvPr userDrawn="1"/>
            </p:nvSpPr>
            <p:spPr>
              <a:xfrm>
                <a:off x="9780986" y="2643328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27" name="Rectangle 426"/>
              <p:cNvSpPr/>
              <p:nvPr userDrawn="1"/>
            </p:nvSpPr>
            <p:spPr>
              <a:xfrm>
                <a:off x="10104702" y="2643328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28" name="Rectangle 427"/>
              <p:cNvSpPr/>
              <p:nvPr userDrawn="1"/>
            </p:nvSpPr>
            <p:spPr>
              <a:xfrm>
                <a:off x="10428418" y="2643328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29" name="Rectangle 428"/>
              <p:cNvSpPr/>
              <p:nvPr userDrawn="1"/>
            </p:nvSpPr>
            <p:spPr>
              <a:xfrm>
                <a:off x="10752134" y="2643328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30" name="Rectangle 429"/>
              <p:cNvSpPr/>
              <p:nvPr userDrawn="1"/>
            </p:nvSpPr>
            <p:spPr>
              <a:xfrm>
                <a:off x="11075849" y="2643328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31" name="Rectangle 430"/>
              <p:cNvSpPr/>
              <p:nvPr userDrawn="1"/>
            </p:nvSpPr>
            <p:spPr>
              <a:xfrm>
                <a:off x="11399565" y="2643328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32" name="Rectangle 431"/>
              <p:cNvSpPr/>
              <p:nvPr/>
            </p:nvSpPr>
            <p:spPr>
              <a:xfrm>
                <a:off x="8486122" y="2193733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33" name="Rectangle 432"/>
              <p:cNvSpPr/>
              <p:nvPr userDrawn="1"/>
            </p:nvSpPr>
            <p:spPr>
              <a:xfrm>
                <a:off x="8809839" y="2193733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34" name="Rectangle 433"/>
              <p:cNvSpPr/>
              <p:nvPr userDrawn="1"/>
            </p:nvSpPr>
            <p:spPr>
              <a:xfrm>
                <a:off x="9133554" y="2193733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35" name="Rectangle 434"/>
              <p:cNvSpPr/>
              <p:nvPr userDrawn="1"/>
            </p:nvSpPr>
            <p:spPr>
              <a:xfrm>
                <a:off x="9457270" y="2193733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36" name="Rectangle 435"/>
              <p:cNvSpPr/>
              <p:nvPr userDrawn="1"/>
            </p:nvSpPr>
            <p:spPr>
              <a:xfrm>
                <a:off x="9780986" y="2193733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37" name="Rectangle 436"/>
              <p:cNvSpPr/>
              <p:nvPr userDrawn="1"/>
            </p:nvSpPr>
            <p:spPr>
              <a:xfrm>
                <a:off x="10104702" y="2193733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38" name="Rectangle 437"/>
              <p:cNvSpPr/>
              <p:nvPr userDrawn="1"/>
            </p:nvSpPr>
            <p:spPr>
              <a:xfrm>
                <a:off x="10428418" y="2193733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39" name="Rectangle 438"/>
              <p:cNvSpPr/>
              <p:nvPr userDrawn="1"/>
            </p:nvSpPr>
            <p:spPr>
              <a:xfrm>
                <a:off x="10752134" y="2193733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40" name="Rectangle 439"/>
              <p:cNvSpPr/>
              <p:nvPr userDrawn="1"/>
            </p:nvSpPr>
            <p:spPr>
              <a:xfrm>
                <a:off x="11075849" y="2193733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41" name="Rectangle 440"/>
              <p:cNvSpPr/>
              <p:nvPr userDrawn="1"/>
            </p:nvSpPr>
            <p:spPr>
              <a:xfrm>
                <a:off x="11399565" y="2193733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42" name="Rectangle 441"/>
              <p:cNvSpPr/>
              <p:nvPr/>
            </p:nvSpPr>
            <p:spPr>
              <a:xfrm>
                <a:off x="8486468" y="1744137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43" name="Rectangle 442"/>
              <p:cNvSpPr/>
              <p:nvPr userDrawn="1"/>
            </p:nvSpPr>
            <p:spPr>
              <a:xfrm>
                <a:off x="8810185" y="1744137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44" name="Rectangle 443"/>
              <p:cNvSpPr/>
              <p:nvPr userDrawn="1"/>
            </p:nvSpPr>
            <p:spPr>
              <a:xfrm>
                <a:off x="9133900" y="1744137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45" name="Rectangle 444"/>
              <p:cNvSpPr/>
              <p:nvPr userDrawn="1"/>
            </p:nvSpPr>
            <p:spPr>
              <a:xfrm>
                <a:off x="9457616" y="1744137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46" name="Rectangle 445"/>
              <p:cNvSpPr/>
              <p:nvPr userDrawn="1"/>
            </p:nvSpPr>
            <p:spPr>
              <a:xfrm>
                <a:off x="9781332" y="1744137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47" name="Rectangle 446"/>
              <p:cNvSpPr/>
              <p:nvPr userDrawn="1"/>
            </p:nvSpPr>
            <p:spPr>
              <a:xfrm>
                <a:off x="10105048" y="1744137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48" name="Rectangle 447"/>
              <p:cNvSpPr/>
              <p:nvPr userDrawn="1"/>
            </p:nvSpPr>
            <p:spPr>
              <a:xfrm>
                <a:off x="10428764" y="1744137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49" name="Rectangle 448"/>
              <p:cNvSpPr/>
              <p:nvPr userDrawn="1"/>
            </p:nvSpPr>
            <p:spPr>
              <a:xfrm>
                <a:off x="10752480" y="1744137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50" name="Rectangle 449"/>
              <p:cNvSpPr/>
              <p:nvPr userDrawn="1"/>
            </p:nvSpPr>
            <p:spPr>
              <a:xfrm>
                <a:off x="11076195" y="1744137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51" name="Rectangle 450"/>
              <p:cNvSpPr/>
              <p:nvPr userDrawn="1"/>
            </p:nvSpPr>
            <p:spPr>
              <a:xfrm>
                <a:off x="11399911" y="1744137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52" name="Rectangle 451"/>
              <p:cNvSpPr/>
              <p:nvPr/>
            </p:nvSpPr>
            <p:spPr>
              <a:xfrm>
                <a:off x="8486468" y="1294541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53" name="Rectangle 452"/>
              <p:cNvSpPr/>
              <p:nvPr userDrawn="1"/>
            </p:nvSpPr>
            <p:spPr>
              <a:xfrm>
                <a:off x="8810185" y="1294541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54" name="Rectangle 453"/>
              <p:cNvSpPr/>
              <p:nvPr userDrawn="1"/>
            </p:nvSpPr>
            <p:spPr>
              <a:xfrm>
                <a:off x="9133900" y="1294541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55" name="Rectangle 454"/>
              <p:cNvSpPr/>
              <p:nvPr userDrawn="1"/>
            </p:nvSpPr>
            <p:spPr>
              <a:xfrm>
                <a:off x="9457616" y="1294541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56" name="Rectangle 455"/>
              <p:cNvSpPr/>
              <p:nvPr userDrawn="1"/>
            </p:nvSpPr>
            <p:spPr>
              <a:xfrm>
                <a:off x="9781332" y="1294541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57" name="Rectangle 456"/>
              <p:cNvSpPr/>
              <p:nvPr userDrawn="1"/>
            </p:nvSpPr>
            <p:spPr>
              <a:xfrm>
                <a:off x="10105048" y="1294541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58" name="Rectangle 457"/>
              <p:cNvSpPr/>
              <p:nvPr userDrawn="1"/>
            </p:nvSpPr>
            <p:spPr>
              <a:xfrm>
                <a:off x="10428764" y="1294541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59" name="Rectangle 458"/>
              <p:cNvSpPr/>
              <p:nvPr userDrawn="1"/>
            </p:nvSpPr>
            <p:spPr>
              <a:xfrm>
                <a:off x="10752480" y="1294541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60" name="Rectangle 459"/>
              <p:cNvSpPr/>
              <p:nvPr userDrawn="1"/>
            </p:nvSpPr>
            <p:spPr>
              <a:xfrm>
                <a:off x="11076195" y="1294541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61" name="Rectangle 460"/>
              <p:cNvSpPr/>
              <p:nvPr userDrawn="1"/>
            </p:nvSpPr>
            <p:spPr>
              <a:xfrm>
                <a:off x="11399911" y="1294541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62" name="Rectangle 461"/>
              <p:cNvSpPr/>
              <p:nvPr/>
            </p:nvSpPr>
            <p:spPr>
              <a:xfrm>
                <a:off x="8486468" y="844946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63" name="Rectangle 462"/>
              <p:cNvSpPr/>
              <p:nvPr userDrawn="1"/>
            </p:nvSpPr>
            <p:spPr>
              <a:xfrm>
                <a:off x="8810185" y="844946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64" name="Rectangle 463"/>
              <p:cNvSpPr/>
              <p:nvPr userDrawn="1"/>
            </p:nvSpPr>
            <p:spPr>
              <a:xfrm>
                <a:off x="9133900" y="844946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65" name="Rectangle 464"/>
              <p:cNvSpPr/>
              <p:nvPr userDrawn="1"/>
            </p:nvSpPr>
            <p:spPr>
              <a:xfrm>
                <a:off x="9457616" y="844946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66" name="Rectangle 465"/>
              <p:cNvSpPr/>
              <p:nvPr userDrawn="1"/>
            </p:nvSpPr>
            <p:spPr>
              <a:xfrm>
                <a:off x="9781332" y="844946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67" name="Rectangle 466"/>
              <p:cNvSpPr/>
              <p:nvPr userDrawn="1"/>
            </p:nvSpPr>
            <p:spPr>
              <a:xfrm>
                <a:off x="10105048" y="844946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68" name="Rectangle 467"/>
              <p:cNvSpPr/>
              <p:nvPr userDrawn="1"/>
            </p:nvSpPr>
            <p:spPr>
              <a:xfrm>
                <a:off x="10428764" y="844946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69" name="Rectangle 468"/>
              <p:cNvSpPr/>
              <p:nvPr userDrawn="1"/>
            </p:nvSpPr>
            <p:spPr>
              <a:xfrm>
                <a:off x="10752480" y="844946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70" name="Rectangle 469"/>
              <p:cNvSpPr/>
              <p:nvPr userDrawn="1"/>
            </p:nvSpPr>
            <p:spPr>
              <a:xfrm>
                <a:off x="11076195" y="844946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71" name="Rectangle 470"/>
              <p:cNvSpPr/>
              <p:nvPr userDrawn="1"/>
            </p:nvSpPr>
            <p:spPr>
              <a:xfrm>
                <a:off x="11399911" y="844946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72" name="Rectangle 471"/>
              <p:cNvSpPr/>
              <p:nvPr/>
            </p:nvSpPr>
            <p:spPr>
              <a:xfrm>
                <a:off x="8486122" y="395350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73" name="Rectangle 472"/>
              <p:cNvSpPr/>
              <p:nvPr userDrawn="1"/>
            </p:nvSpPr>
            <p:spPr>
              <a:xfrm>
                <a:off x="8809839" y="395350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74" name="Rectangle 473"/>
              <p:cNvSpPr/>
              <p:nvPr userDrawn="1"/>
            </p:nvSpPr>
            <p:spPr>
              <a:xfrm>
                <a:off x="9133554" y="395350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75" name="Rectangle 474"/>
              <p:cNvSpPr/>
              <p:nvPr userDrawn="1"/>
            </p:nvSpPr>
            <p:spPr>
              <a:xfrm>
                <a:off x="9457270" y="395350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76" name="Rectangle 475"/>
              <p:cNvSpPr/>
              <p:nvPr userDrawn="1"/>
            </p:nvSpPr>
            <p:spPr>
              <a:xfrm>
                <a:off x="9780986" y="395350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77" name="Rectangle 476"/>
              <p:cNvSpPr/>
              <p:nvPr userDrawn="1"/>
            </p:nvSpPr>
            <p:spPr>
              <a:xfrm>
                <a:off x="10104702" y="395350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78" name="Rectangle 477"/>
              <p:cNvSpPr/>
              <p:nvPr userDrawn="1"/>
            </p:nvSpPr>
            <p:spPr>
              <a:xfrm>
                <a:off x="10428418" y="395350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79" name="Rectangle 478"/>
              <p:cNvSpPr/>
              <p:nvPr userDrawn="1"/>
            </p:nvSpPr>
            <p:spPr>
              <a:xfrm>
                <a:off x="10752134" y="395350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80" name="Rectangle 479"/>
              <p:cNvSpPr/>
              <p:nvPr userDrawn="1"/>
            </p:nvSpPr>
            <p:spPr>
              <a:xfrm>
                <a:off x="11075849" y="395350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81" name="Rectangle 480"/>
              <p:cNvSpPr/>
              <p:nvPr userDrawn="1"/>
            </p:nvSpPr>
            <p:spPr>
              <a:xfrm>
                <a:off x="11399565" y="395350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288" y="395288"/>
            <a:ext cx="11400188" cy="849312"/>
          </a:xfrm>
        </p:spPr>
        <p:txBody>
          <a:bodyPr anchor="t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395288" y="1296989"/>
            <a:ext cx="11400188" cy="4891087"/>
          </a:xfrm>
        </p:spPr>
        <p:txBody>
          <a:bodyPr/>
          <a:lstStyle>
            <a:lvl1pPr marL="228600" indent="-228600">
              <a:spcBef>
                <a:spcPts val="3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200">
                <a:solidFill>
                  <a:schemeClr val="bg1"/>
                </a:solidFill>
              </a:defRPr>
            </a:lvl1pPr>
            <a:lvl2pPr marL="517525" indent="-228600">
              <a:spcBef>
                <a:spcPts val="3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sz="2200">
                <a:solidFill>
                  <a:schemeClr val="bg1"/>
                </a:solidFill>
              </a:defRPr>
            </a:lvl2pPr>
            <a:lvl3pPr marL="746125" indent="-169863">
              <a:spcBef>
                <a:spcPts val="3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»"/>
              <a:defRPr sz="2000">
                <a:solidFill>
                  <a:schemeClr val="bg1"/>
                </a:solidFill>
              </a:defRPr>
            </a:lvl3pPr>
            <a:lvl4pPr marL="1314450" indent="-231775">
              <a:spcBef>
                <a:spcPts val="300"/>
              </a:spcBef>
              <a:spcAft>
                <a:spcPts val="600"/>
              </a:spcAft>
              <a:buClr>
                <a:schemeClr val="tx2"/>
              </a:buClr>
              <a:defRPr sz="1800">
                <a:solidFill>
                  <a:schemeClr val="bg1"/>
                </a:solidFill>
              </a:defRPr>
            </a:lvl4pPr>
            <a:lvl5pPr marL="1597025" indent="-220663">
              <a:spcBef>
                <a:spcPts val="300"/>
              </a:spcBef>
              <a:spcAft>
                <a:spcPts val="600"/>
              </a:spcAft>
              <a:buClr>
                <a:schemeClr val="tx2"/>
              </a:buClr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>
                <a:solidFill>
                  <a:srgbClr val="8E979D">
                    <a:lumMod val="50000"/>
                  </a:srgbClr>
                </a:solidFill>
              </a:rPr>
              <a:t>Footnotes are 9pt</a:t>
            </a:r>
          </a:p>
        </p:txBody>
      </p:sp>
      <p:sp>
        <p:nvSpPr>
          <p:cNvPr id="824" name="Rectangle 823"/>
          <p:cNvSpPr/>
          <p:nvPr userDrawn="1"/>
        </p:nvSpPr>
        <p:spPr>
          <a:xfrm>
            <a:off x="0" y="6188076"/>
            <a:ext cx="393192" cy="669924"/>
          </a:xfrm>
          <a:prstGeom prst="rect">
            <a:avLst/>
          </a:prstGeom>
          <a:solidFill>
            <a:schemeClr val="accent1"/>
          </a:solidFill>
        </p:spPr>
        <p:txBody>
          <a:bodyPr lIns="182880" tIns="182880" rIns="182880" bIns="182880" rtlCol="0" anchor="ctr">
            <a:noAutofit/>
          </a:bodyPr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825" name="Rectangle 824"/>
          <p:cNvSpPr/>
          <p:nvPr userDrawn="1"/>
        </p:nvSpPr>
        <p:spPr>
          <a:xfrm>
            <a:off x="0" y="0"/>
            <a:ext cx="392827" cy="396578"/>
          </a:xfrm>
          <a:prstGeom prst="rect">
            <a:avLst/>
          </a:prstGeom>
          <a:solidFill>
            <a:schemeClr val="accent1"/>
          </a:solidFill>
        </p:spPr>
        <p:txBody>
          <a:bodyPr lIns="182880" tIns="182880" rIns="182880" bIns="182880" rtlCol="0" anchor="ctr">
            <a:spAutoFit/>
          </a:bodyPr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826" name="Rectangle 825"/>
          <p:cNvSpPr/>
          <p:nvPr userDrawn="1"/>
        </p:nvSpPr>
        <p:spPr>
          <a:xfrm>
            <a:off x="11795998" y="0"/>
            <a:ext cx="392827" cy="396578"/>
          </a:xfrm>
          <a:prstGeom prst="rect">
            <a:avLst/>
          </a:prstGeom>
          <a:solidFill>
            <a:schemeClr val="accent1"/>
          </a:solidFill>
        </p:spPr>
        <p:txBody>
          <a:bodyPr lIns="182880" tIns="182880" rIns="182880" bIns="182880" rtlCol="0" anchor="ctr">
            <a:spAutoFit/>
          </a:bodyPr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827" name="Rectangle 826"/>
          <p:cNvSpPr/>
          <p:nvPr userDrawn="1"/>
        </p:nvSpPr>
        <p:spPr>
          <a:xfrm>
            <a:off x="11795633" y="6188075"/>
            <a:ext cx="393192" cy="669925"/>
          </a:xfrm>
          <a:prstGeom prst="rect">
            <a:avLst/>
          </a:prstGeom>
          <a:solidFill>
            <a:schemeClr val="accent1"/>
          </a:solidFill>
        </p:spPr>
        <p:txBody>
          <a:bodyPr lIns="182880" tIns="182880" rIns="182880" bIns="182880" rtlCol="0" anchor="ctr">
            <a:noAutofit/>
          </a:bodyPr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64073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hx25110\Desktop\INTEGRATION\Presentation template\working\Q&amp;A Slide\working\Final-Slide_Wide-Dark.png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888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8176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3603" y="1122363"/>
            <a:ext cx="9141619" cy="2387600"/>
          </a:xfrm>
        </p:spPr>
        <p:txBody>
          <a:bodyPr anchor="b"/>
          <a:lstStyle>
            <a:lvl1pPr algn="ctr">
              <a:defRPr sz="5998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3603" y="3602038"/>
            <a:ext cx="9141619" cy="1655762"/>
          </a:xfrm>
        </p:spPr>
        <p:txBody>
          <a:bodyPr/>
          <a:lstStyle>
            <a:lvl1pPr marL="0" indent="0" algn="ctr">
              <a:buNone/>
              <a:defRPr sz="2399"/>
            </a:lvl1pPr>
            <a:lvl2pPr marL="457063" indent="0" algn="ctr">
              <a:buNone/>
              <a:defRPr sz="1999"/>
            </a:lvl2pPr>
            <a:lvl3pPr marL="914126" indent="0" algn="ctr">
              <a:buNone/>
              <a:defRPr sz="1799"/>
            </a:lvl3pPr>
            <a:lvl4pPr marL="1371189" indent="0" algn="ctr">
              <a:buNone/>
              <a:defRPr sz="1600"/>
            </a:lvl4pPr>
            <a:lvl5pPr marL="1828251" indent="0" algn="ctr">
              <a:buNone/>
              <a:defRPr sz="1600"/>
            </a:lvl5pPr>
            <a:lvl6pPr marL="2285314" indent="0" algn="ctr">
              <a:buNone/>
              <a:defRPr sz="1600"/>
            </a:lvl6pPr>
            <a:lvl7pPr marL="2742377" indent="0" algn="ctr">
              <a:buNone/>
              <a:defRPr sz="1600"/>
            </a:lvl7pPr>
            <a:lvl8pPr marL="3199440" indent="0" algn="ctr">
              <a:buNone/>
              <a:defRPr sz="1600"/>
            </a:lvl8pPr>
            <a:lvl9pPr marL="3656503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5A493-B8F2-422D-BEF7-742713532379}" type="datetimeFigureOut">
              <a:rPr lang="en-US" smtClean="0"/>
              <a:t>1/19/2022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3A09D-B89B-4633-8D2B-84441EE229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8572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1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3.xml"/><Relationship Id="rId10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31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29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9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4.xml"/><Relationship Id="rId7" Type="http://schemas.openxmlformats.org/officeDocument/2006/relationships/slideLayout" Target="../slideLayouts/slideLayout38.xml"/><Relationship Id="rId12" Type="http://schemas.openxmlformats.org/officeDocument/2006/relationships/slideLayout" Target="../slideLayouts/slideLayout43.xml"/><Relationship Id="rId2" Type="http://schemas.openxmlformats.org/officeDocument/2006/relationships/slideLayout" Target="../slideLayouts/slideLayout33.xml"/><Relationship Id="rId1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7.xml"/><Relationship Id="rId11" Type="http://schemas.openxmlformats.org/officeDocument/2006/relationships/slideLayout" Target="../slideLayouts/slideLayout42.xml"/><Relationship Id="rId5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41.xml"/><Relationship Id="rId4" Type="http://schemas.openxmlformats.org/officeDocument/2006/relationships/slideLayout" Target="../slideLayouts/slideLayout35.xml"/><Relationship Id="rId9" Type="http://schemas.openxmlformats.org/officeDocument/2006/relationships/slideLayout" Target="../slideLayouts/slideLayout40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1.xml"/><Relationship Id="rId13" Type="http://schemas.openxmlformats.org/officeDocument/2006/relationships/slideLayout" Target="../slideLayouts/slideLayout56.xml"/><Relationship Id="rId3" Type="http://schemas.openxmlformats.org/officeDocument/2006/relationships/slideLayout" Target="../slideLayouts/slideLayout46.xml"/><Relationship Id="rId7" Type="http://schemas.openxmlformats.org/officeDocument/2006/relationships/slideLayout" Target="../slideLayouts/slideLayout50.xml"/><Relationship Id="rId12" Type="http://schemas.openxmlformats.org/officeDocument/2006/relationships/slideLayout" Target="../slideLayouts/slideLayout55.xml"/><Relationship Id="rId2" Type="http://schemas.openxmlformats.org/officeDocument/2006/relationships/slideLayout" Target="../slideLayouts/slideLayout45.xml"/><Relationship Id="rId1" Type="http://schemas.openxmlformats.org/officeDocument/2006/relationships/slideLayout" Target="../slideLayouts/slideLayout44.xml"/><Relationship Id="rId6" Type="http://schemas.openxmlformats.org/officeDocument/2006/relationships/slideLayout" Target="../slideLayouts/slideLayout49.xml"/><Relationship Id="rId11" Type="http://schemas.openxmlformats.org/officeDocument/2006/relationships/slideLayout" Target="../slideLayouts/slideLayout54.xml"/><Relationship Id="rId5" Type="http://schemas.openxmlformats.org/officeDocument/2006/relationships/slideLayout" Target="../slideLayouts/slideLayout48.xml"/><Relationship Id="rId10" Type="http://schemas.openxmlformats.org/officeDocument/2006/relationships/slideLayout" Target="../slideLayouts/slideLayout53.xml"/><Relationship Id="rId4" Type="http://schemas.openxmlformats.org/officeDocument/2006/relationships/slideLayout" Target="../slideLayouts/slideLayout47.xml"/><Relationship Id="rId9" Type="http://schemas.openxmlformats.org/officeDocument/2006/relationships/slideLayout" Target="../slideLayouts/slideLayout52.xml"/><Relationship Id="rId14" Type="http://schemas.openxmlformats.org/officeDocument/2006/relationships/theme" Target="../theme/theme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395288" y="395288"/>
            <a:ext cx="11404600" cy="849312"/>
          </a:xfrm>
          <a:prstGeom prst="rect">
            <a:avLst/>
          </a:prstGeom>
        </p:spPr>
        <p:txBody>
          <a:bodyPr vert="horz" lIns="91440" tIns="0" rIns="91440" bIns="4572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black">
          <a:xfrm>
            <a:off x="395288" y="1296989"/>
            <a:ext cx="11404600" cy="48910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5809" y="6307138"/>
            <a:ext cx="7961150" cy="15557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90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>
                <a:solidFill>
                  <a:srgbClr val="8E979D">
                    <a:lumMod val="50000"/>
                  </a:srgbClr>
                </a:solidFill>
              </a:rPr>
              <a:t>Footnotes are 9pt</a:t>
            </a:r>
          </a:p>
        </p:txBody>
      </p:sp>
      <p:sp>
        <p:nvSpPr>
          <p:cNvPr id="8" name="Footer Placeholder 4"/>
          <p:cNvSpPr txBox="1">
            <a:spLocks/>
          </p:cNvSpPr>
          <p:nvPr userDrawn="1"/>
        </p:nvSpPr>
        <p:spPr>
          <a:xfrm>
            <a:off x="5961372" y="6514273"/>
            <a:ext cx="266084" cy="92334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>
              <a:defRPr sz="6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algn="ctr" defTabSz="914400">
              <a:defRPr/>
            </a:pPr>
            <a:fld id="{76AAE41A-6C46-46B9-AE84-74847143DEEF}" type="slidenum">
              <a:rPr lang="en-US" sz="800" smtClean="0">
                <a:solidFill>
                  <a:srgbClr val="4D4D4D"/>
                </a:solidFill>
              </a:rPr>
              <a:pPr algn="ctr" defTabSz="914400">
                <a:defRPr/>
              </a:pPr>
              <a:t>‹#›</a:t>
            </a:fld>
            <a:endParaRPr lang="en-US" sz="800" dirty="0">
              <a:solidFill>
                <a:srgbClr val="4D4D4D"/>
              </a:solidFill>
            </a:endParaRPr>
          </a:p>
        </p:txBody>
      </p:sp>
      <p:sp>
        <p:nvSpPr>
          <p:cNvPr id="44" name="Footer Placeholder 4"/>
          <p:cNvSpPr txBox="1">
            <a:spLocks/>
          </p:cNvSpPr>
          <p:nvPr userDrawn="1"/>
        </p:nvSpPr>
        <p:spPr>
          <a:xfrm>
            <a:off x="515809" y="6513858"/>
            <a:ext cx="1413849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>
              <a:defRPr sz="6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defTabSz="914400">
              <a:defRPr/>
            </a:pPr>
            <a:r>
              <a:rPr lang="en-US" dirty="0">
                <a:solidFill>
                  <a:srgbClr val="8E979D"/>
                </a:solidFill>
              </a:rPr>
              <a:t>© 2018 Halliburton. All rights reserved.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7075" y="6165070"/>
            <a:ext cx="1922338" cy="441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4100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41" r:id="rId2"/>
    <p:sldLayoutId id="2147483742" r:id="rId3"/>
    <p:sldLayoutId id="2147483743" r:id="rId4"/>
    <p:sldLayoutId id="2147483744" r:id="rId5"/>
    <p:sldLayoutId id="2147483745" r:id="rId6"/>
    <p:sldLayoutId id="2147483747" r:id="rId7"/>
    <p:sldLayoutId id="2147483750" r:id="rId8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2400" kern="1200">
          <a:solidFill>
            <a:schemeClr val="bg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spcBef>
          <a:spcPts val="400"/>
        </a:spcBef>
        <a:spcAft>
          <a:spcPts val="600"/>
        </a:spcAft>
        <a:buClr>
          <a:schemeClr val="accent1"/>
        </a:buClr>
        <a:buFont typeface="Wingdings" panose="05000000000000000000" pitchFamily="2" charset="2"/>
        <a:buChar char="§"/>
        <a:defRPr sz="2200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517525" indent="-228600" algn="l" defTabSz="914400" rtl="0" eaLnBrk="1" latinLnBrk="0" hangingPunct="1">
        <a:spcBef>
          <a:spcPts val="0"/>
        </a:spcBef>
        <a:spcAft>
          <a:spcPts val="600"/>
        </a:spcAft>
        <a:buClr>
          <a:schemeClr val="tx2"/>
        </a:buClr>
        <a:buFont typeface="Wingdings" panose="05000000000000000000" pitchFamily="2" charset="2"/>
        <a:buChar char="§"/>
        <a:defRPr sz="2200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746125" indent="-169863" algn="l" defTabSz="914400" rtl="0" eaLnBrk="1" latinLnBrk="0" hangingPunct="1">
        <a:spcBef>
          <a:spcPts val="0"/>
        </a:spcBef>
        <a:spcAft>
          <a:spcPts val="600"/>
        </a:spcAft>
        <a:buClr>
          <a:schemeClr val="tx2"/>
        </a:buClr>
        <a:buFont typeface="Arial" panose="020B0604020202020204" pitchFamily="34" charset="0"/>
        <a:buChar char="»"/>
        <a:defRPr sz="2000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14450" indent="-231775" algn="l" defTabSz="914400" rtl="0" eaLnBrk="1" latinLnBrk="0" hangingPunct="1">
        <a:spcBef>
          <a:spcPts val="0"/>
        </a:spcBef>
        <a:spcAft>
          <a:spcPts val="600"/>
        </a:spcAft>
        <a:buClr>
          <a:schemeClr val="tx2"/>
        </a:buClr>
        <a:buFont typeface="Wingdings" panose="05000000000000000000" pitchFamily="2" charset="2"/>
        <a:buChar char="§"/>
        <a:defRPr sz="1800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597025" indent="-220663" algn="l" defTabSz="914400" rtl="0" eaLnBrk="1" latinLnBrk="0" hangingPunct="1">
        <a:spcBef>
          <a:spcPts val="0"/>
        </a:spcBef>
        <a:spcAft>
          <a:spcPts val="600"/>
        </a:spcAft>
        <a:buClr>
          <a:schemeClr val="tx2"/>
        </a:buClr>
        <a:buFont typeface="Arial" panose="020B0604020202020204" pitchFamily="34" charset="0"/>
        <a:buChar char="−"/>
        <a:defRPr sz="1800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  <p15:guide id="3" pos="239" userDrawn="1">
          <p15:clr>
            <a:srgbClr val="F26B43"/>
          </p15:clr>
        </p15:guide>
        <p15:guide id="4" pos="7439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7982" y="365126"/>
            <a:ext cx="1051286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7982" y="1825625"/>
            <a:ext cx="1051286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7982" y="6356351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Univers LT Std 55" panose="020B0603020202020204" pitchFamily="34" charset="0"/>
              </a:defRPr>
            </a:lvl1pPr>
          </a:lstStyle>
          <a:p>
            <a:fld id="{BE25A493-B8F2-422D-BEF7-742713532379}" type="datetimeFigureOut">
              <a:rPr lang="en-US" smtClean="0"/>
              <a:pPr/>
              <a:t>1/19/2022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7549" y="6356351"/>
            <a:ext cx="41137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Univers LT Std 55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08357" y="6356351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Univers LT Std 55" panose="020B0603020202020204" pitchFamily="34" charset="0"/>
              </a:defRPr>
            </a:lvl1pPr>
          </a:lstStyle>
          <a:p>
            <a:fld id="{D9D3A09D-B89B-4633-8D2B-84441EE229E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1942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3" r:id="rId1"/>
    <p:sldLayoutId id="2147483754" r:id="rId2"/>
    <p:sldLayoutId id="2147483755" r:id="rId3"/>
    <p:sldLayoutId id="2147483756" r:id="rId4"/>
    <p:sldLayoutId id="2147483757" r:id="rId5"/>
    <p:sldLayoutId id="2147483758" r:id="rId6"/>
    <p:sldLayoutId id="2147483759" r:id="rId7"/>
    <p:sldLayoutId id="2147483760" r:id="rId8"/>
    <p:sldLayoutId id="2147483761" r:id="rId9"/>
    <p:sldLayoutId id="2147483762" r:id="rId10"/>
    <p:sldLayoutId id="2147483763" r:id="rId11"/>
  </p:sldLayoutIdLst>
  <p:txStyles>
    <p:titleStyle>
      <a:lvl1pPr algn="l" defTabSz="914126" rtl="0" eaLnBrk="1" latinLnBrk="0" hangingPunct="1">
        <a:lnSpc>
          <a:spcPct val="90000"/>
        </a:lnSpc>
        <a:spcBef>
          <a:spcPct val="0"/>
        </a:spcBef>
        <a:buNone/>
        <a:defRPr sz="4399" kern="1200">
          <a:solidFill>
            <a:schemeClr val="tx1"/>
          </a:solidFill>
          <a:latin typeface="Univers LT Std 55" panose="020B0603020202020204" pitchFamily="34" charset="0"/>
          <a:ea typeface="+mj-ea"/>
          <a:cs typeface="+mj-cs"/>
        </a:defRPr>
      </a:lvl1pPr>
    </p:titleStyle>
    <p:bodyStyle>
      <a:lvl1pPr marL="228531" indent="-228531" algn="l" defTabSz="914126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799" kern="1200">
          <a:solidFill>
            <a:schemeClr val="tx1"/>
          </a:solidFill>
          <a:latin typeface="Univers LT Std 55" panose="020B0603020202020204" pitchFamily="34" charset="0"/>
          <a:ea typeface="+mn-ea"/>
          <a:cs typeface="+mn-cs"/>
        </a:defRPr>
      </a:lvl1pPr>
      <a:lvl2pPr marL="685594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399" kern="1200">
          <a:solidFill>
            <a:schemeClr val="tx1"/>
          </a:solidFill>
          <a:latin typeface="Univers LT Std 55" panose="020B0603020202020204" pitchFamily="34" charset="0"/>
          <a:ea typeface="+mn-ea"/>
          <a:cs typeface="+mn-cs"/>
        </a:defRPr>
      </a:lvl2pPr>
      <a:lvl3pPr marL="1142657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99" kern="1200">
          <a:solidFill>
            <a:schemeClr val="tx1"/>
          </a:solidFill>
          <a:latin typeface="Univers LT Std 55" panose="020B0603020202020204" pitchFamily="34" charset="0"/>
          <a:ea typeface="+mn-ea"/>
          <a:cs typeface="+mn-cs"/>
        </a:defRPr>
      </a:lvl3pPr>
      <a:lvl4pPr marL="1599720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Univers LT Std 55" panose="020B0603020202020204" pitchFamily="34" charset="0"/>
          <a:ea typeface="+mn-ea"/>
          <a:cs typeface="+mn-cs"/>
        </a:defRPr>
      </a:lvl4pPr>
      <a:lvl5pPr marL="2056783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Univers LT Std 55" panose="020B0603020202020204" pitchFamily="34" charset="0"/>
          <a:ea typeface="+mn-ea"/>
          <a:cs typeface="+mn-cs"/>
        </a:defRPr>
      </a:lvl5pPr>
      <a:lvl6pPr marL="2513846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970908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427971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885034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26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9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1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7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395288" y="395288"/>
            <a:ext cx="11404600" cy="849312"/>
          </a:xfrm>
          <a:prstGeom prst="rect">
            <a:avLst/>
          </a:prstGeom>
        </p:spPr>
        <p:txBody>
          <a:bodyPr vert="horz" lIns="91440" tIns="0" rIns="91440" bIns="4572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black">
          <a:xfrm>
            <a:off x="395288" y="1296989"/>
            <a:ext cx="11404600" cy="48910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5809" y="6307138"/>
            <a:ext cx="7961150" cy="15557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90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>
                <a:solidFill>
                  <a:srgbClr val="8E979D">
                    <a:lumMod val="50000"/>
                  </a:srgbClr>
                </a:solidFill>
              </a:rPr>
              <a:t>Footnotes are 9pt</a:t>
            </a:r>
          </a:p>
        </p:txBody>
      </p:sp>
      <p:sp>
        <p:nvSpPr>
          <p:cNvPr id="8" name="Footer Placeholder 4"/>
          <p:cNvSpPr txBox="1">
            <a:spLocks/>
          </p:cNvSpPr>
          <p:nvPr userDrawn="1"/>
        </p:nvSpPr>
        <p:spPr>
          <a:xfrm>
            <a:off x="5961372" y="6514273"/>
            <a:ext cx="266084" cy="92334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>
              <a:defRPr sz="6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algn="ctr" defTabSz="914400">
              <a:defRPr/>
            </a:pPr>
            <a:fld id="{76AAE41A-6C46-46B9-AE84-74847143DEEF}" type="slidenum">
              <a:rPr lang="en-US" sz="800" smtClean="0">
                <a:solidFill>
                  <a:srgbClr val="4D4D4D"/>
                </a:solidFill>
              </a:rPr>
              <a:pPr algn="ctr" defTabSz="914400">
                <a:defRPr/>
              </a:pPr>
              <a:t>‹#›</a:t>
            </a:fld>
            <a:endParaRPr lang="en-US" sz="800" dirty="0">
              <a:solidFill>
                <a:srgbClr val="4D4D4D"/>
              </a:solidFill>
            </a:endParaRPr>
          </a:p>
        </p:txBody>
      </p:sp>
      <p:grpSp>
        <p:nvGrpSpPr>
          <p:cNvPr id="49" name="Group 48"/>
          <p:cNvGrpSpPr/>
          <p:nvPr userDrawn="1"/>
        </p:nvGrpSpPr>
        <p:grpSpPr bwMode="black">
          <a:xfrm>
            <a:off x="10300329" y="6468077"/>
            <a:ext cx="1499559" cy="105663"/>
            <a:chOff x="3049039" y="-1112761"/>
            <a:chExt cx="3026848" cy="213284"/>
          </a:xfrm>
          <a:solidFill>
            <a:schemeClr val="accent1"/>
          </a:solidFill>
        </p:grpSpPr>
        <p:sp>
          <p:nvSpPr>
            <p:cNvPr id="50" name="Freeform 49"/>
            <p:cNvSpPr>
              <a:spLocks/>
            </p:cNvSpPr>
            <p:nvPr/>
          </p:nvSpPr>
          <p:spPr bwMode="black">
            <a:xfrm>
              <a:off x="5787154" y="-1110653"/>
              <a:ext cx="288733" cy="209068"/>
            </a:xfrm>
            <a:custGeom>
              <a:avLst/>
              <a:gdLst>
                <a:gd name="T0" fmla="*/ 0 w 685"/>
                <a:gd name="T1" fmla="*/ 496 h 496"/>
                <a:gd name="T2" fmla="*/ 154 w 685"/>
                <a:gd name="T3" fmla="*/ 496 h 496"/>
                <a:gd name="T4" fmla="*/ 154 w 685"/>
                <a:gd name="T5" fmla="*/ 135 h 496"/>
                <a:gd name="T6" fmla="*/ 156 w 685"/>
                <a:gd name="T7" fmla="*/ 135 h 496"/>
                <a:gd name="T8" fmla="*/ 446 w 685"/>
                <a:gd name="T9" fmla="*/ 496 h 496"/>
                <a:gd name="T10" fmla="*/ 685 w 685"/>
                <a:gd name="T11" fmla="*/ 496 h 496"/>
                <a:gd name="T12" fmla="*/ 685 w 685"/>
                <a:gd name="T13" fmla="*/ 0 h 496"/>
                <a:gd name="T14" fmla="*/ 531 w 685"/>
                <a:gd name="T15" fmla="*/ 0 h 496"/>
                <a:gd name="T16" fmla="*/ 531 w 685"/>
                <a:gd name="T17" fmla="*/ 361 h 496"/>
                <a:gd name="T18" fmla="*/ 529 w 685"/>
                <a:gd name="T19" fmla="*/ 361 h 496"/>
                <a:gd name="T20" fmla="*/ 239 w 685"/>
                <a:gd name="T21" fmla="*/ 0 h 496"/>
                <a:gd name="T22" fmla="*/ 0 w 685"/>
                <a:gd name="T23" fmla="*/ 0 h 496"/>
                <a:gd name="T24" fmla="*/ 0 w 685"/>
                <a:gd name="T25" fmla="*/ 496 h 496"/>
                <a:gd name="T26" fmla="*/ 0 w 685"/>
                <a:gd name="T27" fmla="*/ 496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85" h="496">
                  <a:moveTo>
                    <a:pt x="0" y="496"/>
                  </a:moveTo>
                  <a:lnTo>
                    <a:pt x="154" y="496"/>
                  </a:lnTo>
                  <a:lnTo>
                    <a:pt x="154" y="135"/>
                  </a:lnTo>
                  <a:lnTo>
                    <a:pt x="156" y="135"/>
                  </a:lnTo>
                  <a:lnTo>
                    <a:pt x="446" y="496"/>
                  </a:lnTo>
                  <a:lnTo>
                    <a:pt x="685" y="496"/>
                  </a:lnTo>
                  <a:lnTo>
                    <a:pt x="685" y="0"/>
                  </a:lnTo>
                  <a:lnTo>
                    <a:pt x="531" y="0"/>
                  </a:lnTo>
                  <a:lnTo>
                    <a:pt x="531" y="361"/>
                  </a:lnTo>
                  <a:lnTo>
                    <a:pt x="529" y="361"/>
                  </a:lnTo>
                  <a:lnTo>
                    <a:pt x="239" y="0"/>
                  </a:lnTo>
                  <a:lnTo>
                    <a:pt x="0" y="0"/>
                  </a:lnTo>
                  <a:lnTo>
                    <a:pt x="0" y="496"/>
                  </a:lnTo>
                  <a:lnTo>
                    <a:pt x="0" y="49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50"/>
            <p:cNvSpPr>
              <a:spLocks/>
            </p:cNvSpPr>
            <p:nvPr/>
          </p:nvSpPr>
          <p:spPr bwMode="black">
            <a:xfrm>
              <a:off x="3049039" y="-1110653"/>
              <a:ext cx="267658" cy="209068"/>
            </a:xfrm>
            <a:custGeom>
              <a:avLst/>
              <a:gdLst>
                <a:gd name="T0" fmla="*/ 0 w 635"/>
                <a:gd name="T1" fmla="*/ 496 h 496"/>
                <a:gd name="T2" fmla="*/ 153 w 635"/>
                <a:gd name="T3" fmla="*/ 496 h 496"/>
                <a:gd name="T4" fmla="*/ 153 w 635"/>
                <a:gd name="T5" fmla="*/ 309 h 496"/>
                <a:gd name="T6" fmla="*/ 479 w 635"/>
                <a:gd name="T7" fmla="*/ 309 h 496"/>
                <a:gd name="T8" fmla="*/ 479 w 635"/>
                <a:gd name="T9" fmla="*/ 496 h 496"/>
                <a:gd name="T10" fmla="*/ 635 w 635"/>
                <a:gd name="T11" fmla="*/ 496 h 496"/>
                <a:gd name="T12" fmla="*/ 635 w 635"/>
                <a:gd name="T13" fmla="*/ 0 h 496"/>
                <a:gd name="T14" fmla="*/ 479 w 635"/>
                <a:gd name="T15" fmla="*/ 0 h 496"/>
                <a:gd name="T16" fmla="*/ 479 w 635"/>
                <a:gd name="T17" fmla="*/ 177 h 496"/>
                <a:gd name="T18" fmla="*/ 153 w 635"/>
                <a:gd name="T19" fmla="*/ 177 h 496"/>
                <a:gd name="T20" fmla="*/ 153 w 635"/>
                <a:gd name="T21" fmla="*/ 0 h 496"/>
                <a:gd name="T22" fmla="*/ 0 w 635"/>
                <a:gd name="T23" fmla="*/ 0 h 496"/>
                <a:gd name="T24" fmla="*/ 0 w 635"/>
                <a:gd name="T25" fmla="*/ 496 h 496"/>
                <a:gd name="T26" fmla="*/ 0 w 635"/>
                <a:gd name="T27" fmla="*/ 496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35" h="496">
                  <a:moveTo>
                    <a:pt x="0" y="496"/>
                  </a:moveTo>
                  <a:lnTo>
                    <a:pt x="153" y="496"/>
                  </a:lnTo>
                  <a:lnTo>
                    <a:pt x="153" y="309"/>
                  </a:lnTo>
                  <a:lnTo>
                    <a:pt x="479" y="309"/>
                  </a:lnTo>
                  <a:lnTo>
                    <a:pt x="479" y="496"/>
                  </a:lnTo>
                  <a:lnTo>
                    <a:pt x="635" y="496"/>
                  </a:lnTo>
                  <a:lnTo>
                    <a:pt x="635" y="0"/>
                  </a:lnTo>
                  <a:lnTo>
                    <a:pt x="479" y="0"/>
                  </a:lnTo>
                  <a:lnTo>
                    <a:pt x="479" y="177"/>
                  </a:lnTo>
                  <a:lnTo>
                    <a:pt x="153" y="177"/>
                  </a:lnTo>
                  <a:lnTo>
                    <a:pt x="153" y="0"/>
                  </a:lnTo>
                  <a:lnTo>
                    <a:pt x="0" y="0"/>
                  </a:lnTo>
                  <a:lnTo>
                    <a:pt x="0" y="496"/>
                  </a:lnTo>
                  <a:lnTo>
                    <a:pt x="0" y="49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51"/>
            <p:cNvSpPr>
              <a:spLocks noEditPoints="1"/>
            </p:cNvSpPr>
            <p:nvPr/>
          </p:nvSpPr>
          <p:spPr bwMode="black">
            <a:xfrm>
              <a:off x="3339458" y="-1110653"/>
              <a:ext cx="316974" cy="209068"/>
            </a:xfrm>
            <a:custGeom>
              <a:avLst/>
              <a:gdLst>
                <a:gd name="T0" fmla="*/ 0 w 752"/>
                <a:gd name="T1" fmla="*/ 496 h 496"/>
                <a:gd name="T2" fmla="*/ 173 w 752"/>
                <a:gd name="T3" fmla="*/ 496 h 496"/>
                <a:gd name="T4" fmla="*/ 218 w 752"/>
                <a:gd name="T5" fmla="*/ 409 h 496"/>
                <a:gd name="T6" fmla="*/ 532 w 752"/>
                <a:gd name="T7" fmla="*/ 409 h 496"/>
                <a:gd name="T8" fmla="*/ 579 w 752"/>
                <a:gd name="T9" fmla="*/ 496 h 496"/>
                <a:gd name="T10" fmla="*/ 752 w 752"/>
                <a:gd name="T11" fmla="*/ 496 h 496"/>
                <a:gd name="T12" fmla="*/ 473 w 752"/>
                <a:gd name="T13" fmla="*/ 0 h 496"/>
                <a:gd name="T14" fmla="*/ 272 w 752"/>
                <a:gd name="T15" fmla="*/ 0 h 496"/>
                <a:gd name="T16" fmla="*/ 0 w 752"/>
                <a:gd name="T17" fmla="*/ 496 h 496"/>
                <a:gd name="T18" fmla="*/ 0 w 752"/>
                <a:gd name="T19" fmla="*/ 496 h 496"/>
                <a:gd name="T20" fmla="*/ 374 w 752"/>
                <a:gd name="T21" fmla="*/ 116 h 496"/>
                <a:gd name="T22" fmla="*/ 473 w 752"/>
                <a:gd name="T23" fmla="*/ 302 h 496"/>
                <a:gd name="T24" fmla="*/ 274 w 752"/>
                <a:gd name="T25" fmla="*/ 302 h 496"/>
                <a:gd name="T26" fmla="*/ 374 w 752"/>
                <a:gd name="T27" fmla="*/ 116 h 496"/>
                <a:gd name="T28" fmla="*/ 374 w 752"/>
                <a:gd name="T29" fmla="*/ 116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52" h="496">
                  <a:moveTo>
                    <a:pt x="0" y="496"/>
                  </a:moveTo>
                  <a:lnTo>
                    <a:pt x="173" y="496"/>
                  </a:lnTo>
                  <a:lnTo>
                    <a:pt x="218" y="409"/>
                  </a:lnTo>
                  <a:lnTo>
                    <a:pt x="532" y="409"/>
                  </a:lnTo>
                  <a:lnTo>
                    <a:pt x="579" y="496"/>
                  </a:lnTo>
                  <a:lnTo>
                    <a:pt x="752" y="496"/>
                  </a:lnTo>
                  <a:lnTo>
                    <a:pt x="473" y="0"/>
                  </a:lnTo>
                  <a:lnTo>
                    <a:pt x="272" y="0"/>
                  </a:lnTo>
                  <a:lnTo>
                    <a:pt x="0" y="496"/>
                  </a:lnTo>
                  <a:lnTo>
                    <a:pt x="0" y="496"/>
                  </a:lnTo>
                  <a:close/>
                  <a:moveTo>
                    <a:pt x="374" y="116"/>
                  </a:moveTo>
                  <a:lnTo>
                    <a:pt x="473" y="302"/>
                  </a:lnTo>
                  <a:lnTo>
                    <a:pt x="274" y="302"/>
                  </a:lnTo>
                  <a:lnTo>
                    <a:pt x="374" y="116"/>
                  </a:lnTo>
                  <a:lnTo>
                    <a:pt x="374" y="11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52"/>
            <p:cNvSpPr>
              <a:spLocks/>
            </p:cNvSpPr>
            <p:nvPr/>
          </p:nvSpPr>
          <p:spPr bwMode="black">
            <a:xfrm>
              <a:off x="3679193" y="-1110653"/>
              <a:ext cx="211176" cy="209068"/>
            </a:xfrm>
            <a:custGeom>
              <a:avLst/>
              <a:gdLst>
                <a:gd name="T0" fmla="*/ 0 w 501"/>
                <a:gd name="T1" fmla="*/ 496 h 496"/>
                <a:gd name="T2" fmla="*/ 501 w 501"/>
                <a:gd name="T3" fmla="*/ 496 h 496"/>
                <a:gd name="T4" fmla="*/ 501 w 501"/>
                <a:gd name="T5" fmla="*/ 368 h 496"/>
                <a:gd name="T6" fmla="*/ 154 w 501"/>
                <a:gd name="T7" fmla="*/ 368 h 496"/>
                <a:gd name="T8" fmla="*/ 154 w 501"/>
                <a:gd name="T9" fmla="*/ 0 h 496"/>
                <a:gd name="T10" fmla="*/ 0 w 501"/>
                <a:gd name="T11" fmla="*/ 0 h 496"/>
                <a:gd name="T12" fmla="*/ 0 w 501"/>
                <a:gd name="T13" fmla="*/ 496 h 496"/>
                <a:gd name="T14" fmla="*/ 0 w 501"/>
                <a:gd name="T15" fmla="*/ 496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01" h="496">
                  <a:moveTo>
                    <a:pt x="0" y="496"/>
                  </a:moveTo>
                  <a:lnTo>
                    <a:pt x="501" y="496"/>
                  </a:lnTo>
                  <a:lnTo>
                    <a:pt x="501" y="368"/>
                  </a:lnTo>
                  <a:lnTo>
                    <a:pt x="154" y="368"/>
                  </a:lnTo>
                  <a:lnTo>
                    <a:pt x="154" y="0"/>
                  </a:lnTo>
                  <a:lnTo>
                    <a:pt x="0" y="0"/>
                  </a:lnTo>
                  <a:lnTo>
                    <a:pt x="0" y="496"/>
                  </a:lnTo>
                  <a:lnTo>
                    <a:pt x="0" y="49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53"/>
            <p:cNvSpPr>
              <a:spLocks/>
            </p:cNvSpPr>
            <p:nvPr/>
          </p:nvSpPr>
          <p:spPr bwMode="black">
            <a:xfrm>
              <a:off x="3918188" y="-1110653"/>
              <a:ext cx="211176" cy="209068"/>
            </a:xfrm>
            <a:custGeom>
              <a:avLst/>
              <a:gdLst>
                <a:gd name="T0" fmla="*/ 0 w 501"/>
                <a:gd name="T1" fmla="*/ 496 h 496"/>
                <a:gd name="T2" fmla="*/ 501 w 501"/>
                <a:gd name="T3" fmla="*/ 496 h 496"/>
                <a:gd name="T4" fmla="*/ 501 w 501"/>
                <a:gd name="T5" fmla="*/ 368 h 496"/>
                <a:gd name="T6" fmla="*/ 154 w 501"/>
                <a:gd name="T7" fmla="*/ 368 h 496"/>
                <a:gd name="T8" fmla="*/ 154 w 501"/>
                <a:gd name="T9" fmla="*/ 0 h 496"/>
                <a:gd name="T10" fmla="*/ 0 w 501"/>
                <a:gd name="T11" fmla="*/ 0 h 496"/>
                <a:gd name="T12" fmla="*/ 0 w 501"/>
                <a:gd name="T13" fmla="*/ 496 h 496"/>
                <a:gd name="T14" fmla="*/ 0 w 501"/>
                <a:gd name="T15" fmla="*/ 496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01" h="496">
                  <a:moveTo>
                    <a:pt x="0" y="496"/>
                  </a:moveTo>
                  <a:lnTo>
                    <a:pt x="501" y="496"/>
                  </a:lnTo>
                  <a:lnTo>
                    <a:pt x="501" y="368"/>
                  </a:lnTo>
                  <a:lnTo>
                    <a:pt x="154" y="368"/>
                  </a:lnTo>
                  <a:lnTo>
                    <a:pt x="154" y="0"/>
                  </a:lnTo>
                  <a:lnTo>
                    <a:pt x="0" y="0"/>
                  </a:lnTo>
                  <a:lnTo>
                    <a:pt x="0" y="496"/>
                  </a:lnTo>
                  <a:lnTo>
                    <a:pt x="0" y="49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54"/>
            <p:cNvSpPr>
              <a:spLocks/>
            </p:cNvSpPr>
            <p:nvPr/>
          </p:nvSpPr>
          <p:spPr bwMode="black">
            <a:xfrm>
              <a:off x="4160134" y="-1110653"/>
              <a:ext cx="65755" cy="209068"/>
            </a:xfrm>
            <a:custGeom>
              <a:avLst/>
              <a:gdLst>
                <a:gd name="T0" fmla="*/ 0 w 156"/>
                <a:gd name="T1" fmla="*/ 496 h 496"/>
                <a:gd name="T2" fmla="*/ 156 w 156"/>
                <a:gd name="T3" fmla="*/ 496 h 496"/>
                <a:gd name="T4" fmla="*/ 156 w 156"/>
                <a:gd name="T5" fmla="*/ 0 h 496"/>
                <a:gd name="T6" fmla="*/ 0 w 156"/>
                <a:gd name="T7" fmla="*/ 0 h 496"/>
                <a:gd name="T8" fmla="*/ 0 w 156"/>
                <a:gd name="T9" fmla="*/ 496 h 496"/>
                <a:gd name="T10" fmla="*/ 0 w 156"/>
                <a:gd name="T11" fmla="*/ 496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6" h="496">
                  <a:moveTo>
                    <a:pt x="0" y="496"/>
                  </a:moveTo>
                  <a:lnTo>
                    <a:pt x="156" y="496"/>
                  </a:lnTo>
                  <a:lnTo>
                    <a:pt x="156" y="0"/>
                  </a:lnTo>
                  <a:lnTo>
                    <a:pt x="0" y="0"/>
                  </a:lnTo>
                  <a:lnTo>
                    <a:pt x="0" y="496"/>
                  </a:lnTo>
                  <a:lnTo>
                    <a:pt x="0" y="49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55"/>
            <p:cNvSpPr>
              <a:spLocks noEditPoints="1"/>
            </p:cNvSpPr>
            <p:nvPr/>
          </p:nvSpPr>
          <p:spPr bwMode="black">
            <a:xfrm>
              <a:off x="4273519" y="-1110653"/>
              <a:ext cx="271873" cy="209068"/>
            </a:xfrm>
            <a:custGeom>
              <a:avLst/>
              <a:gdLst>
                <a:gd name="T0" fmla="*/ 0 w 273"/>
                <a:gd name="T1" fmla="*/ 210 h 210"/>
                <a:gd name="T2" fmla="*/ 208 w 273"/>
                <a:gd name="T3" fmla="*/ 210 h 210"/>
                <a:gd name="T4" fmla="*/ 273 w 273"/>
                <a:gd name="T5" fmla="*/ 154 h 210"/>
                <a:gd name="T6" fmla="*/ 234 w 273"/>
                <a:gd name="T7" fmla="*/ 104 h 210"/>
                <a:gd name="T8" fmla="*/ 234 w 273"/>
                <a:gd name="T9" fmla="*/ 103 h 210"/>
                <a:gd name="T10" fmla="*/ 265 w 273"/>
                <a:gd name="T11" fmla="*/ 55 h 210"/>
                <a:gd name="T12" fmla="*/ 188 w 273"/>
                <a:gd name="T13" fmla="*/ 0 h 210"/>
                <a:gd name="T14" fmla="*/ 0 w 273"/>
                <a:gd name="T15" fmla="*/ 0 h 210"/>
                <a:gd name="T16" fmla="*/ 0 w 273"/>
                <a:gd name="T17" fmla="*/ 210 h 210"/>
                <a:gd name="T18" fmla="*/ 65 w 273"/>
                <a:gd name="T19" fmla="*/ 127 h 210"/>
                <a:gd name="T20" fmla="*/ 182 w 273"/>
                <a:gd name="T21" fmla="*/ 127 h 210"/>
                <a:gd name="T22" fmla="*/ 206 w 273"/>
                <a:gd name="T23" fmla="*/ 144 h 210"/>
                <a:gd name="T24" fmla="*/ 182 w 273"/>
                <a:gd name="T25" fmla="*/ 160 h 210"/>
                <a:gd name="T26" fmla="*/ 65 w 273"/>
                <a:gd name="T27" fmla="*/ 160 h 210"/>
                <a:gd name="T28" fmla="*/ 65 w 273"/>
                <a:gd name="T29" fmla="*/ 127 h 210"/>
                <a:gd name="T30" fmla="*/ 65 w 273"/>
                <a:gd name="T31" fmla="*/ 50 h 210"/>
                <a:gd name="T32" fmla="*/ 181 w 273"/>
                <a:gd name="T33" fmla="*/ 50 h 210"/>
                <a:gd name="T34" fmla="*/ 200 w 273"/>
                <a:gd name="T35" fmla="*/ 67 h 210"/>
                <a:gd name="T36" fmla="*/ 181 w 273"/>
                <a:gd name="T37" fmla="*/ 83 h 210"/>
                <a:gd name="T38" fmla="*/ 65 w 273"/>
                <a:gd name="T39" fmla="*/ 83 h 210"/>
                <a:gd name="T40" fmla="*/ 65 w 273"/>
                <a:gd name="T41" fmla="*/ 5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73" h="210">
                  <a:moveTo>
                    <a:pt x="0" y="210"/>
                  </a:moveTo>
                  <a:cubicBezTo>
                    <a:pt x="208" y="210"/>
                    <a:pt x="208" y="210"/>
                    <a:pt x="208" y="210"/>
                  </a:cubicBezTo>
                  <a:cubicBezTo>
                    <a:pt x="245" y="210"/>
                    <a:pt x="273" y="200"/>
                    <a:pt x="273" y="154"/>
                  </a:cubicBezTo>
                  <a:cubicBezTo>
                    <a:pt x="273" y="123"/>
                    <a:pt x="262" y="108"/>
                    <a:pt x="234" y="104"/>
                  </a:cubicBezTo>
                  <a:cubicBezTo>
                    <a:pt x="234" y="103"/>
                    <a:pt x="234" y="103"/>
                    <a:pt x="234" y="103"/>
                  </a:cubicBezTo>
                  <a:cubicBezTo>
                    <a:pt x="252" y="98"/>
                    <a:pt x="265" y="91"/>
                    <a:pt x="265" y="55"/>
                  </a:cubicBezTo>
                  <a:cubicBezTo>
                    <a:pt x="265" y="14"/>
                    <a:pt x="240" y="0"/>
                    <a:pt x="18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10"/>
                    <a:pt x="0" y="210"/>
                    <a:pt x="0" y="210"/>
                  </a:cubicBezTo>
                  <a:close/>
                  <a:moveTo>
                    <a:pt x="65" y="127"/>
                  </a:moveTo>
                  <a:cubicBezTo>
                    <a:pt x="182" y="127"/>
                    <a:pt x="182" y="127"/>
                    <a:pt x="182" y="127"/>
                  </a:cubicBezTo>
                  <a:cubicBezTo>
                    <a:pt x="196" y="127"/>
                    <a:pt x="206" y="130"/>
                    <a:pt x="206" y="144"/>
                  </a:cubicBezTo>
                  <a:cubicBezTo>
                    <a:pt x="206" y="156"/>
                    <a:pt x="196" y="160"/>
                    <a:pt x="182" y="160"/>
                  </a:cubicBezTo>
                  <a:cubicBezTo>
                    <a:pt x="65" y="160"/>
                    <a:pt x="65" y="160"/>
                    <a:pt x="65" y="160"/>
                  </a:cubicBezTo>
                  <a:cubicBezTo>
                    <a:pt x="65" y="127"/>
                    <a:pt x="65" y="127"/>
                    <a:pt x="65" y="127"/>
                  </a:cubicBezTo>
                  <a:close/>
                  <a:moveTo>
                    <a:pt x="65" y="50"/>
                  </a:moveTo>
                  <a:cubicBezTo>
                    <a:pt x="181" y="50"/>
                    <a:pt x="181" y="50"/>
                    <a:pt x="181" y="50"/>
                  </a:cubicBezTo>
                  <a:cubicBezTo>
                    <a:pt x="193" y="50"/>
                    <a:pt x="200" y="55"/>
                    <a:pt x="200" y="67"/>
                  </a:cubicBezTo>
                  <a:cubicBezTo>
                    <a:pt x="200" y="79"/>
                    <a:pt x="193" y="83"/>
                    <a:pt x="181" y="83"/>
                  </a:cubicBezTo>
                  <a:cubicBezTo>
                    <a:pt x="65" y="83"/>
                    <a:pt x="65" y="83"/>
                    <a:pt x="65" y="83"/>
                  </a:cubicBezTo>
                  <a:cubicBezTo>
                    <a:pt x="65" y="50"/>
                    <a:pt x="65" y="50"/>
                    <a:pt x="65" y="5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56"/>
            <p:cNvSpPr>
              <a:spLocks/>
            </p:cNvSpPr>
            <p:nvPr/>
          </p:nvSpPr>
          <p:spPr bwMode="black">
            <a:xfrm>
              <a:off x="4584171" y="-1110653"/>
              <a:ext cx="268079" cy="211176"/>
            </a:xfrm>
            <a:custGeom>
              <a:avLst/>
              <a:gdLst>
                <a:gd name="T0" fmla="*/ 0 w 269"/>
                <a:gd name="T1" fmla="*/ 135 h 212"/>
                <a:gd name="T2" fmla="*/ 88 w 269"/>
                <a:gd name="T3" fmla="*/ 212 h 212"/>
                <a:gd name="T4" fmla="*/ 181 w 269"/>
                <a:gd name="T5" fmla="*/ 212 h 212"/>
                <a:gd name="T6" fmla="*/ 269 w 269"/>
                <a:gd name="T7" fmla="*/ 135 h 212"/>
                <a:gd name="T8" fmla="*/ 269 w 269"/>
                <a:gd name="T9" fmla="*/ 0 h 212"/>
                <a:gd name="T10" fmla="*/ 203 w 269"/>
                <a:gd name="T11" fmla="*/ 0 h 212"/>
                <a:gd name="T12" fmla="*/ 203 w 269"/>
                <a:gd name="T13" fmla="*/ 121 h 212"/>
                <a:gd name="T14" fmla="*/ 167 w 269"/>
                <a:gd name="T15" fmla="*/ 158 h 212"/>
                <a:gd name="T16" fmla="*/ 102 w 269"/>
                <a:gd name="T17" fmla="*/ 158 h 212"/>
                <a:gd name="T18" fmla="*/ 66 w 269"/>
                <a:gd name="T19" fmla="*/ 121 h 212"/>
                <a:gd name="T20" fmla="*/ 66 w 269"/>
                <a:gd name="T21" fmla="*/ 0 h 212"/>
                <a:gd name="T22" fmla="*/ 0 w 269"/>
                <a:gd name="T23" fmla="*/ 0 h 212"/>
                <a:gd name="T24" fmla="*/ 0 w 269"/>
                <a:gd name="T25" fmla="*/ 135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69" h="212">
                  <a:moveTo>
                    <a:pt x="0" y="135"/>
                  </a:moveTo>
                  <a:cubicBezTo>
                    <a:pt x="0" y="187"/>
                    <a:pt x="28" y="212"/>
                    <a:pt x="88" y="212"/>
                  </a:cubicBezTo>
                  <a:cubicBezTo>
                    <a:pt x="181" y="212"/>
                    <a:pt x="181" y="212"/>
                    <a:pt x="181" y="212"/>
                  </a:cubicBezTo>
                  <a:cubicBezTo>
                    <a:pt x="241" y="212"/>
                    <a:pt x="269" y="187"/>
                    <a:pt x="269" y="135"/>
                  </a:cubicBezTo>
                  <a:cubicBezTo>
                    <a:pt x="269" y="0"/>
                    <a:pt x="269" y="0"/>
                    <a:pt x="269" y="0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203" y="121"/>
                    <a:pt x="203" y="121"/>
                    <a:pt x="203" y="121"/>
                  </a:cubicBezTo>
                  <a:cubicBezTo>
                    <a:pt x="203" y="148"/>
                    <a:pt x="194" y="158"/>
                    <a:pt x="167" y="158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75" y="158"/>
                    <a:pt x="66" y="148"/>
                    <a:pt x="66" y="121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35"/>
                    <a:pt x="0" y="135"/>
                    <a:pt x="0" y="1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57"/>
            <p:cNvSpPr>
              <a:spLocks noEditPoints="1"/>
            </p:cNvSpPr>
            <p:nvPr/>
          </p:nvSpPr>
          <p:spPr bwMode="black">
            <a:xfrm>
              <a:off x="4896086" y="-1110653"/>
              <a:ext cx="259649" cy="209068"/>
            </a:xfrm>
            <a:custGeom>
              <a:avLst/>
              <a:gdLst>
                <a:gd name="T0" fmla="*/ 65 w 261"/>
                <a:gd name="T1" fmla="*/ 52 h 210"/>
                <a:gd name="T2" fmla="*/ 168 w 261"/>
                <a:gd name="T3" fmla="*/ 52 h 210"/>
                <a:gd name="T4" fmla="*/ 198 w 261"/>
                <a:gd name="T5" fmla="*/ 74 h 210"/>
                <a:gd name="T6" fmla="*/ 198 w 261"/>
                <a:gd name="T7" fmla="*/ 81 h 210"/>
                <a:gd name="T8" fmla="*/ 173 w 261"/>
                <a:gd name="T9" fmla="*/ 103 h 210"/>
                <a:gd name="T10" fmla="*/ 65 w 261"/>
                <a:gd name="T11" fmla="*/ 103 h 210"/>
                <a:gd name="T12" fmla="*/ 65 w 261"/>
                <a:gd name="T13" fmla="*/ 52 h 210"/>
                <a:gd name="T14" fmla="*/ 0 w 261"/>
                <a:gd name="T15" fmla="*/ 210 h 210"/>
                <a:gd name="T16" fmla="*/ 65 w 261"/>
                <a:gd name="T17" fmla="*/ 210 h 210"/>
                <a:gd name="T18" fmla="*/ 65 w 261"/>
                <a:gd name="T19" fmla="*/ 155 h 210"/>
                <a:gd name="T20" fmla="*/ 168 w 261"/>
                <a:gd name="T21" fmla="*/ 155 h 210"/>
                <a:gd name="T22" fmla="*/ 195 w 261"/>
                <a:gd name="T23" fmla="*/ 185 h 210"/>
                <a:gd name="T24" fmla="*/ 195 w 261"/>
                <a:gd name="T25" fmla="*/ 210 h 210"/>
                <a:gd name="T26" fmla="*/ 260 w 261"/>
                <a:gd name="T27" fmla="*/ 210 h 210"/>
                <a:gd name="T28" fmla="*/ 260 w 261"/>
                <a:gd name="T29" fmla="*/ 174 h 210"/>
                <a:gd name="T30" fmla="*/ 225 w 261"/>
                <a:gd name="T31" fmla="*/ 128 h 210"/>
                <a:gd name="T32" fmla="*/ 225 w 261"/>
                <a:gd name="T33" fmla="*/ 127 h 210"/>
                <a:gd name="T34" fmla="*/ 261 w 261"/>
                <a:gd name="T35" fmla="*/ 76 h 210"/>
                <a:gd name="T36" fmla="*/ 261 w 261"/>
                <a:gd name="T37" fmla="*/ 62 h 210"/>
                <a:gd name="T38" fmla="*/ 197 w 261"/>
                <a:gd name="T39" fmla="*/ 0 h 210"/>
                <a:gd name="T40" fmla="*/ 0 w 261"/>
                <a:gd name="T41" fmla="*/ 0 h 210"/>
                <a:gd name="T42" fmla="*/ 0 w 261"/>
                <a:gd name="T43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61" h="210">
                  <a:moveTo>
                    <a:pt x="65" y="52"/>
                  </a:moveTo>
                  <a:cubicBezTo>
                    <a:pt x="168" y="52"/>
                    <a:pt x="168" y="52"/>
                    <a:pt x="168" y="52"/>
                  </a:cubicBezTo>
                  <a:cubicBezTo>
                    <a:pt x="188" y="52"/>
                    <a:pt x="198" y="56"/>
                    <a:pt x="198" y="74"/>
                  </a:cubicBezTo>
                  <a:cubicBezTo>
                    <a:pt x="198" y="81"/>
                    <a:pt x="198" y="81"/>
                    <a:pt x="198" y="81"/>
                  </a:cubicBezTo>
                  <a:cubicBezTo>
                    <a:pt x="198" y="96"/>
                    <a:pt x="191" y="103"/>
                    <a:pt x="173" y="103"/>
                  </a:cubicBezTo>
                  <a:cubicBezTo>
                    <a:pt x="65" y="103"/>
                    <a:pt x="65" y="103"/>
                    <a:pt x="65" y="103"/>
                  </a:cubicBezTo>
                  <a:cubicBezTo>
                    <a:pt x="65" y="52"/>
                    <a:pt x="65" y="52"/>
                    <a:pt x="65" y="52"/>
                  </a:cubicBezTo>
                  <a:close/>
                  <a:moveTo>
                    <a:pt x="0" y="210"/>
                  </a:moveTo>
                  <a:cubicBezTo>
                    <a:pt x="65" y="210"/>
                    <a:pt x="65" y="210"/>
                    <a:pt x="65" y="210"/>
                  </a:cubicBezTo>
                  <a:cubicBezTo>
                    <a:pt x="65" y="155"/>
                    <a:pt x="65" y="155"/>
                    <a:pt x="65" y="155"/>
                  </a:cubicBezTo>
                  <a:cubicBezTo>
                    <a:pt x="168" y="155"/>
                    <a:pt x="168" y="155"/>
                    <a:pt x="168" y="155"/>
                  </a:cubicBezTo>
                  <a:cubicBezTo>
                    <a:pt x="188" y="155"/>
                    <a:pt x="195" y="163"/>
                    <a:pt x="195" y="185"/>
                  </a:cubicBezTo>
                  <a:cubicBezTo>
                    <a:pt x="195" y="210"/>
                    <a:pt x="195" y="210"/>
                    <a:pt x="195" y="210"/>
                  </a:cubicBezTo>
                  <a:cubicBezTo>
                    <a:pt x="260" y="210"/>
                    <a:pt x="260" y="210"/>
                    <a:pt x="260" y="210"/>
                  </a:cubicBezTo>
                  <a:cubicBezTo>
                    <a:pt x="260" y="174"/>
                    <a:pt x="260" y="174"/>
                    <a:pt x="260" y="174"/>
                  </a:cubicBezTo>
                  <a:cubicBezTo>
                    <a:pt x="260" y="140"/>
                    <a:pt x="244" y="131"/>
                    <a:pt x="225" y="128"/>
                  </a:cubicBezTo>
                  <a:cubicBezTo>
                    <a:pt x="225" y="127"/>
                    <a:pt x="225" y="127"/>
                    <a:pt x="225" y="127"/>
                  </a:cubicBezTo>
                  <a:cubicBezTo>
                    <a:pt x="255" y="120"/>
                    <a:pt x="261" y="104"/>
                    <a:pt x="261" y="76"/>
                  </a:cubicBezTo>
                  <a:cubicBezTo>
                    <a:pt x="261" y="62"/>
                    <a:pt x="261" y="62"/>
                    <a:pt x="261" y="62"/>
                  </a:cubicBezTo>
                  <a:cubicBezTo>
                    <a:pt x="261" y="25"/>
                    <a:pt x="248" y="0"/>
                    <a:pt x="19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10"/>
                    <a:pt x="0" y="210"/>
                    <a:pt x="0" y="2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58"/>
            <p:cNvSpPr>
              <a:spLocks/>
            </p:cNvSpPr>
            <p:nvPr/>
          </p:nvSpPr>
          <p:spPr bwMode="black">
            <a:xfrm>
              <a:off x="5184819" y="-1110653"/>
              <a:ext cx="247847" cy="209068"/>
            </a:xfrm>
            <a:custGeom>
              <a:avLst/>
              <a:gdLst>
                <a:gd name="T0" fmla="*/ 0 w 588"/>
                <a:gd name="T1" fmla="*/ 123 h 496"/>
                <a:gd name="T2" fmla="*/ 217 w 588"/>
                <a:gd name="T3" fmla="*/ 123 h 496"/>
                <a:gd name="T4" fmla="*/ 217 w 588"/>
                <a:gd name="T5" fmla="*/ 496 h 496"/>
                <a:gd name="T6" fmla="*/ 371 w 588"/>
                <a:gd name="T7" fmla="*/ 496 h 496"/>
                <a:gd name="T8" fmla="*/ 371 w 588"/>
                <a:gd name="T9" fmla="*/ 123 h 496"/>
                <a:gd name="T10" fmla="*/ 588 w 588"/>
                <a:gd name="T11" fmla="*/ 123 h 496"/>
                <a:gd name="T12" fmla="*/ 588 w 588"/>
                <a:gd name="T13" fmla="*/ 0 h 496"/>
                <a:gd name="T14" fmla="*/ 0 w 588"/>
                <a:gd name="T15" fmla="*/ 0 h 496"/>
                <a:gd name="T16" fmla="*/ 0 w 588"/>
                <a:gd name="T17" fmla="*/ 123 h 496"/>
                <a:gd name="T18" fmla="*/ 0 w 588"/>
                <a:gd name="T19" fmla="*/ 123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88" h="496">
                  <a:moveTo>
                    <a:pt x="0" y="123"/>
                  </a:moveTo>
                  <a:lnTo>
                    <a:pt x="217" y="123"/>
                  </a:lnTo>
                  <a:lnTo>
                    <a:pt x="217" y="496"/>
                  </a:lnTo>
                  <a:lnTo>
                    <a:pt x="371" y="496"/>
                  </a:lnTo>
                  <a:lnTo>
                    <a:pt x="371" y="123"/>
                  </a:lnTo>
                  <a:lnTo>
                    <a:pt x="588" y="123"/>
                  </a:lnTo>
                  <a:lnTo>
                    <a:pt x="588" y="0"/>
                  </a:lnTo>
                  <a:lnTo>
                    <a:pt x="0" y="0"/>
                  </a:lnTo>
                  <a:lnTo>
                    <a:pt x="0" y="123"/>
                  </a:lnTo>
                  <a:lnTo>
                    <a:pt x="0" y="12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59"/>
            <p:cNvSpPr>
              <a:spLocks noEditPoints="1"/>
            </p:cNvSpPr>
            <p:nvPr/>
          </p:nvSpPr>
          <p:spPr bwMode="black">
            <a:xfrm>
              <a:off x="5456692" y="-1112761"/>
              <a:ext cx="290419" cy="213283"/>
            </a:xfrm>
            <a:custGeom>
              <a:avLst/>
              <a:gdLst>
                <a:gd name="T0" fmla="*/ 0 w 292"/>
                <a:gd name="T1" fmla="*/ 138 h 214"/>
                <a:gd name="T2" fmla="*/ 94 w 292"/>
                <a:gd name="T3" fmla="*/ 214 h 214"/>
                <a:gd name="T4" fmla="*/ 198 w 292"/>
                <a:gd name="T5" fmla="*/ 214 h 214"/>
                <a:gd name="T6" fmla="*/ 292 w 292"/>
                <a:gd name="T7" fmla="*/ 138 h 214"/>
                <a:gd name="T8" fmla="*/ 292 w 292"/>
                <a:gd name="T9" fmla="*/ 76 h 214"/>
                <a:gd name="T10" fmla="*/ 198 w 292"/>
                <a:gd name="T11" fmla="*/ 0 h 214"/>
                <a:gd name="T12" fmla="*/ 94 w 292"/>
                <a:gd name="T13" fmla="*/ 0 h 214"/>
                <a:gd name="T14" fmla="*/ 0 w 292"/>
                <a:gd name="T15" fmla="*/ 76 h 214"/>
                <a:gd name="T16" fmla="*/ 0 w 292"/>
                <a:gd name="T17" fmla="*/ 138 h 214"/>
                <a:gd name="T18" fmla="*/ 67 w 292"/>
                <a:gd name="T19" fmla="*/ 96 h 214"/>
                <a:gd name="T20" fmla="*/ 108 w 292"/>
                <a:gd name="T21" fmla="*/ 54 h 214"/>
                <a:gd name="T22" fmla="*/ 184 w 292"/>
                <a:gd name="T23" fmla="*/ 54 h 214"/>
                <a:gd name="T24" fmla="*/ 225 w 292"/>
                <a:gd name="T25" fmla="*/ 96 h 214"/>
                <a:gd name="T26" fmla="*/ 225 w 292"/>
                <a:gd name="T27" fmla="*/ 118 h 214"/>
                <a:gd name="T28" fmla="*/ 188 w 292"/>
                <a:gd name="T29" fmla="*/ 160 h 214"/>
                <a:gd name="T30" fmla="*/ 104 w 292"/>
                <a:gd name="T31" fmla="*/ 160 h 214"/>
                <a:gd name="T32" fmla="*/ 67 w 292"/>
                <a:gd name="T33" fmla="*/ 118 h 214"/>
                <a:gd name="T34" fmla="*/ 67 w 292"/>
                <a:gd name="T35" fmla="*/ 96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92" h="214">
                  <a:moveTo>
                    <a:pt x="0" y="138"/>
                  </a:moveTo>
                  <a:cubicBezTo>
                    <a:pt x="0" y="200"/>
                    <a:pt x="35" y="214"/>
                    <a:pt x="94" y="214"/>
                  </a:cubicBezTo>
                  <a:cubicBezTo>
                    <a:pt x="198" y="214"/>
                    <a:pt x="198" y="214"/>
                    <a:pt x="198" y="214"/>
                  </a:cubicBezTo>
                  <a:cubicBezTo>
                    <a:pt x="257" y="214"/>
                    <a:pt x="292" y="200"/>
                    <a:pt x="292" y="138"/>
                  </a:cubicBezTo>
                  <a:cubicBezTo>
                    <a:pt x="292" y="76"/>
                    <a:pt x="292" y="76"/>
                    <a:pt x="292" y="76"/>
                  </a:cubicBezTo>
                  <a:cubicBezTo>
                    <a:pt x="292" y="14"/>
                    <a:pt x="257" y="0"/>
                    <a:pt x="198" y="0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35" y="0"/>
                    <a:pt x="0" y="14"/>
                    <a:pt x="0" y="76"/>
                  </a:cubicBezTo>
                  <a:cubicBezTo>
                    <a:pt x="0" y="138"/>
                    <a:pt x="0" y="138"/>
                    <a:pt x="0" y="138"/>
                  </a:cubicBezTo>
                  <a:close/>
                  <a:moveTo>
                    <a:pt x="67" y="96"/>
                  </a:moveTo>
                  <a:cubicBezTo>
                    <a:pt x="67" y="70"/>
                    <a:pt x="73" y="54"/>
                    <a:pt x="108" y="54"/>
                  </a:cubicBezTo>
                  <a:cubicBezTo>
                    <a:pt x="184" y="54"/>
                    <a:pt x="184" y="54"/>
                    <a:pt x="184" y="54"/>
                  </a:cubicBezTo>
                  <a:cubicBezTo>
                    <a:pt x="219" y="54"/>
                    <a:pt x="225" y="70"/>
                    <a:pt x="225" y="96"/>
                  </a:cubicBezTo>
                  <a:cubicBezTo>
                    <a:pt x="225" y="118"/>
                    <a:pt x="225" y="118"/>
                    <a:pt x="225" y="118"/>
                  </a:cubicBezTo>
                  <a:cubicBezTo>
                    <a:pt x="225" y="149"/>
                    <a:pt x="219" y="160"/>
                    <a:pt x="188" y="160"/>
                  </a:cubicBezTo>
                  <a:cubicBezTo>
                    <a:pt x="104" y="160"/>
                    <a:pt x="104" y="160"/>
                    <a:pt x="104" y="160"/>
                  </a:cubicBezTo>
                  <a:cubicBezTo>
                    <a:pt x="73" y="160"/>
                    <a:pt x="67" y="149"/>
                    <a:pt x="67" y="118"/>
                  </a:cubicBezTo>
                  <a:cubicBezTo>
                    <a:pt x="67" y="96"/>
                    <a:pt x="67" y="96"/>
                    <a:pt x="67" y="9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0" name="Footer Placeholder 4"/>
          <p:cNvSpPr txBox="1">
            <a:spLocks/>
          </p:cNvSpPr>
          <p:nvPr userDrawn="1"/>
        </p:nvSpPr>
        <p:spPr>
          <a:xfrm>
            <a:off x="515809" y="6513858"/>
            <a:ext cx="1413849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>
              <a:defRPr sz="6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defTabSz="914400">
              <a:defRPr/>
            </a:pPr>
            <a:r>
              <a:rPr lang="en-US" dirty="0">
                <a:solidFill>
                  <a:schemeClr val="tx2"/>
                </a:solidFill>
              </a:rPr>
              <a:t>© 2017 Halliburton.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6828633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67" r:id="rId2"/>
    <p:sldLayoutId id="2147483768" r:id="rId3"/>
    <p:sldLayoutId id="2147483769" r:id="rId4"/>
    <p:sldLayoutId id="2147483770" r:id="rId5"/>
    <p:sldLayoutId id="2147483771" r:id="rId6"/>
    <p:sldLayoutId id="2147483772" r:id="rId7"/>
    <p:sldLayoutId id="2147483773" r:id="rId8"/>
    <p:sldLayoutId id="2147483774" r:id="rId9"/>
    <p:sldLayoutId id="2147483775" r:id="rId10"/>
    <p:sldLayoutId id="2147483776" r:id="rId11"/>
    <p:sldLayoutId id="2147483777" r:id="rId12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24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spcBef>
          <a:spcPts val="400"/>
        </a:spcBef>
        <a:spcAft>
          <a:spcPts val="600"/>
        </a:spcAft>
        <a:buClr>
          <a:schemeClr val="accent1"/>
        </a:buClr>
        <a:buFont typeface="Wingdings" panose="05000000000000000000" pitchFamily="2" charset="2"/>
        <a:buChar char="§"/>
        <a:defRPr sz="22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517525" indent="-228600" algn="l" defTabSz="914400" rtl="0" eaLnBrk="1" latinLnBrk="0" hangingPunct="1">
        <a:spcBef>
          <a:spcPts val="0"/>
        </a:spcBef>
        <a:spcAft>
          <a:spcPts val="600"/>
        </a:spcAft>
        <a:buClr>
          <a:schemeClr val="tx2">
            <a:lumMod val="50000"/>
          </a:schemeClr>
        </a:buClr>
        <a:buFont typeface="Wingdings" panose="05000000000000000000" pitchFamily="2" charset="2"/>
        <a:buChar char="§"/>
        <a:defRPr sz="22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746125" indent="-169863" algn="l" defTabSz="914400" rtl="0" eaLnBrk="1" latinLnBrk="0" hangingPunct="1">
        <a:spcBef>
          <a:spcPts val="0"/>
        </a:spcBef>
        <a:spcAft>
          <a:spcPts val="600"/>
        </a:spcAft>
        <a:buClr>
          <a:schemeClr val="tx2">
            <a:lumMod val="50000"/>
          </a:schemeClr>
        </a:buClr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14450" indent="-231775" algn="l" defTabSz="914400" rtl="0" eaLnBrk="1" latinLnBrk="0" hangingPunct="1">
        <a:spcBef>
          <a:spcPts val="0"/>
        </a:spcBef>
        <a:spcAft>
          <a:spcPts val="600"/>
        </a:spcAft>
        <a:buClr>
          <a:schemeClr val="tx2">
            <a:lumMod val="50000"/>
          </a:schemeClr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597025" indent="-220663" algn="l" defTabSz="914400" rtl="0" eaLnBrk="1" latinLnBrk="0" hangingPunct="1">
        <a:spcBef>
          <a:spcPts val="0"/>
        </a:spcBef>
        <a:spcAft>
          <a:spcPts val="600"/>
        </a:spcAft>
        <a:buClr>
          <a:schemeClr val="tx2">
            <a:lumMod val="50000"/>
          </a:schemeClr>
        </a:buClr>
        <a:buFont typeface="Arial" panose="020B0604020202020204" pitchFamily="34" charset="0"/>
        <a:buChar char="−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395289" y="395288"/>
            <a:ext cx="11404600" cy="849312"/>
          </a:xfrm>
          <a:prstGeom prst="rect">
            <a:avLst/>
          </a:prstGeom>
        </p:spPr>
        <p:txBody>
          <a:bodyPr vert="horz" lIns="91440" tIns="0" rIns="91440" bIns="4572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black">
          <a:xfrm>
            <a:off x="395289" y="1296991"/>
            <a:ext cx="11404600" cy="48910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5809" y="6307140"/>
            <a:ext cx="7961150" cy="15557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90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8" name="Footer Placeholder 4"/>
          <p:cNvSpPr txBox="1">
            <a:spLocks/>
          </p:cNvSpPr>
          <p:nvPr/>
        </p:nvSpPr>
        <p:spPr>
          <a:xfrm>
            <a:off x="5961372" y="6514273"/>
            <a:ext cx="266084" cy="92334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>
              <a:defRPr sz="6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algn="ctr" defTabSz="914126">
              <a:defRPr/>
            </a:pPr>
            <a:fld id="{76AAE41A-6C46-46B9-AE84-74847143DEEF}" type="slidenum">
              <a:rPr lang="en-US" sz="800" smtClean="0">
                <a:solidFill>
                  <a:srgbClr val="4D4D4D"/>
                </a:solidFill>
              </a:rPr>
              <a:pPr algn="ctr" defTabSz="914126">
                <a:defRPr/>
              </a:pPr>
              <a:t>‹#›</a:t>
            </a:fld>
            <a:endParaRPr lang="en-US" sz="800" dirty="0">
              <a:solidFill>
                <a:srgbClr val="4D4D4D"/>
              </a:solidFill>
            </a:endParaRPr>
          </a:p>
        </p:txBody>
      </p:sp>
      <p:grpSp>
        <p:nvGrpSpPr>
          <p:cNvPr id="21" name="Group 20"/>
          <p:cNvGrpSpPr/>
          <p:nvPr/>
        </p:nvGrpSpPr>
        <p:grpSpPr bwMode="black">
          <a:xfrm>
            <a:off x="10300329" y="6468079"/>
            <a:ext cx="1499559" cy="105663"/>
            <a:chOff x="3049039" y="-1112761"/>
            <a:chExt cx="3026848" cy="213284"/>
          </a:xfrm>
          <a:solidFill>
            <a:schemeClr val="accent1"/>
          </a:solidFill>
        </p:grpSpPr>
        <p:sp>
          <p:nvSpPr>
            <p:cNvPr id="22" name="Freeform 21"/>
            <p:cNvSpPr>
              <a:spLocks/>
            </p:cNvSpPr>
            <p:nvPr/>
          </p:nvSpPr>
          <p:spPr bwMode="black">
            <a:xfrm>
              <a:off x="5787154" y="-1110653"/>
              <a:ext cx="288733" cy="209068"/>
            </a:xfrm>
            <a:custGeom>
              <a:avLst/>
              <a:gdLst>
                <a:gd name="T0" fmla="*/ 0 w 685"/>
                <a:gd name="T1" fmla="*/ 496 h 496"/>
                <a:gd name="T2" fmla="*/ 154 w 685"/>
                <a:gd name="T3" fmla="*/ 496 h 496"/>
                <a:gd name="T4" fmla="*/ 154 w 685"/>
                <a:gd name="T5" fmla="*/ 135 h 496"/>
                <a:gd name="T6" fmla="*/ 156 w 685"/>
                <a:gd name="T7" fmla="*/ 135 h 496"/>
                <a:gd name="T8" fmla="*/ 446 w 685"/>
                <a:gd name="T9" fmla="*/ 496 h 496"/>
                <a:gd name="T10" fmla="*/ 685 w 685"/>
                <a:gd name="T11" fmla="*/ 496 h 496"/>
                <a:gd name="T12" fmla="*/ 685 w 685"/>
                <a:gd name="T13" fmla="*/ 0 h 496"/>
                <a:gd name="T14" fmla="*/ 531 w 685"/>
                <a:gd name="T15" fmla="*/ 0 h 496"/>
                <a:gd name="T16" fmla="*/ 531 w 685"/>
                <a:gd name="T17" fmla="*/ 361 h 496"/>
                <a:gd name="T18" fmla="*/ 529 w 685"/>
                <a:gd name="T19" fmla="*/ 361 h 496"/>
                <a:gd name="T20" fmla="*/ 239 w 685"/>
                <a:gd name="T21" fmla="*/ 0 h 496"/>
                <a:gd name="T22" fmla="*/ 0 w 685"/>
                <a:gd name="T23" fmla="*/ 0 h 496"/>
                <a:gd name="T24" fmla="*/ 0 w 685"/>
                <a:gd name="T25" fmla="*/ 496 h 496"/>
                <a:gd name="T26" fmla="*/ 0 w 685"/>
                <a:gd name="T27" fmla="*/ 496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85" h="496">
                  <a:moveTo>
                    <a:pt x="0" y="496"/>
                  </a:moveTo>
                  <a:lnTo>
                    <a:pt x="154" y="496"/>
                  </a:lnTo>
                  <a:lnTo>
                    <a:pt x="154" y="135"/>
                  </a:lnTo>
                  <a:lnTo>
                    <a:pt x="156" y="135"/>
                  </a:lnTo>
                  <a:lnTo>
                    <a:pt x="446" y="496"/>
                  </a:lnTo>
                  <a:lnTo>
                    <a:pt x="685" y="496"/>
                  </a:lnTo>
                  <a:lnTo>
                    <a:pt x="685" y="0"/>
                  </a:lnTo>
                  <a:lnTo>
                    <a:pt x="531" y="0"/>
                  </a:lnTo>
                  <a:lnTo>
                    <a:pt x="531" y="361"/>
                  </a:lnTo>
                  <a:lnTo>
                    <a:pt x="529" y="361"/>
                  </a:lnTo>
                  <a:lnTo>
                    <a:pt x="239" y="0"/>
                  </a:lnTo>
                  <a:lnTo>
                    <a:pt x="0" y="0"/>
                  </a:lnTo>
                  <a:lnTo>
                    <a:pt x="0" y="496"/>
                  </a:lnTo>
                  <a:lnTo>
                    <a:pt x="0" y="49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23" name="Freeform 22"/>
            <p:cNvSpPr>
              <a:spLocks/>
            </p:cNvSpPr>
            <p:nvPr/>
          </p:nvSpPr>
          <p:spPr bwMode="black">
            <a:xfrm>
              <a:off x="3049039" y="-1110653"/>
              <a:ext cx="267658" cy="209068"/>
            </a:xfrm>
            <a:custGeom>
              <a:avLst/>
              <a:gdLst>
                <a:gd name="T0" fmla="*/ 0 w 635"/>
                <a:gd name="T1" fmla="*/ 496 h 496"/>
                <a:gd name="T2" fmla="*/ 153 w 635"/>
                <a:gd name="T3" fmla="*/ 496 h 496"/>
                <a:gd name="T4" fmla="*/ 153 w 635"/>
                <a:gd name="T5" fmla="*/ 309 h 496"/>
                <a:gd name="T6" fmla="*/ 479 w 635"/>
                <a:gd name="T7" fmla="*/ 309 h 496"/>
                <a:gd name="T8" fmla="*/ 479 w 635"/>
                <a:gd name="T9" fmla="*/ 496 h 496"/>
                <a:gd name="T10" fmla="*/ 635 w 635"/>
                <a:gd name="T11" fmla="*/ 496 h 496"/>
                <a:gd name="T12" fmla="*/ 635 w 635"/>
                <a:gd name="T13" fmla="*/ 0 h 496"/>
                <a:gd name="T14" fmla="*/ 479 w 635"/>
                <a:gd name="T15" fmla="*/ 0 h 496"/>
                <a:gd name="T16" fmla="*/ 479 w 635"/>
                <a:gd name="T17" fmla="*/ 177 h 496"/>
                <a:gd name="T18" fmla="*/ 153 w 635"/>
                <a:gd name="T19" fmla="*/ 177 h 496"/>
                <a:gd name="T20" fmla="*/ 153 w 635"/>
                <a:gd name="T21" fmla="*/ 0 h 496"/>
                <a:gd name="T22" fmla="*/ 0 w 635"/>
                <a:gd name="T23" fmla="*/ 0 h 496"/>
                <a:gd name="T24" fmla="*/ 0 w 635"/>
                <a:gd name="T25" fmla="*/ 496 h 496"/>
                <a:gd name="T26" fmla="*/ 0 w 635"/>
                <a:gd name="T27" fmla="*/ 496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35" h="496">
                  <a:moveTo>
                    <a:pt x="0" y="496"/>
                  </a:moveTo>
                  <a:lnTo>
                    <a:pt x="153" y="496"/>
                  </a:lnTo>
                  <a:lnTo>
                    <a:pt x="153" y="309"/>
                  </a:lnTo>
                  <a:lnTo>
                    <a:pt x="479" y="309"/>
                  </a:lnTo>
                  <a:lnTo>
                    <a:pt x="479" y="496"/>
                  </a:lnTo>
                  <a:lnTo>
                    <a:pt x="635" y="496"/>
                  </a:lnTo>
                  <a:lnTo>
                    <a:pt x="635" y="0"/>
                  </a:lnTo>
                  <a:lnTo>
                    <a:pt x="479" y="0"/>
                  </a:lnTo>
                  <a:lnTo>
                    <a:pt x="479" y="177"/>
                  </a:lnTo>
                  <a:lnTo>
                    <a:pt x="153" y="177"/>
                  </a:lnTo>
                  <a:lnTo>
                    <a:pt x="153" y="0"/>
                  </a:lnTo>
                  <a:lnTo>
                    <a:pt x="0" y="0"/>
                  </a:lnTo>
                  <a:lnTo>
                    <a:pt x="0" y="496"/>
                  </a:lnTo>
                  <a:lnTo>
                    <a:pt x="0" y="49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24" name="Freeform 23"/>
            <p:cNvSpPr>
              <a:spLocks noEditPoints="1"/>
            </p:cNvSpPr>
            <p:nvPr/>
          </p:nvSpPr>
          <p:spPr bwMode="black">
            <a:xfrm>
              <a:off x="3339458" y="-1110653"/>
              <a:ext cx="316974" cy="209068"/>
            </a:xfrm>
            <a:custGeom>
              <a:avLst/>
              <a:gdLst>
                <a:gd name="T0" fmla="*/ 0 w 752"/>
                <a:gd name="T1" fmla="*/ 496 h 496"/>
                <a:gd name="T2" fmla="*/ 173 w 752"/>
                <a:gd name="T3" fmla="*/ 496 h 496"/>
                <a:gd name="T4" fmla="*/ 218 w 752"/>
                <a:gd name="T5" fmla="*/ 409 h 496"/>
                <a:gd name="T6" fmla="*/ 532 w 752"/>
                <a:gd name="T7" fmla="*/ 409 h 496"/>
                <a:gd name="T8" fmla="*/ 579 w 752"/>
                <a:gd name="T9" fmla="*/ 496 h 496"/>
                <a:gd name="T10" fmla="*/ 752 w 752"/>
                <a:gd name="T11" fmla="*/ 496 h 496"/>
                <a:gd name="T12" fmla="*/ 473 w 752"/>
                <a:gd name="T13" fmla="*/ 0 h 496"/>
                <a:gd name="T14" fmla="*/ 272 w 752"/>
                <a:gd name="T15" fmla="*/ 0 h 496"/>
                <a:gd name="T16" fmla="*/ 0 w 752"/>
                <a:gd name="T17" fmla="*/ 496 h 496"/>
                <a:gd name="T18" fmla="*/ 0 w 752"/>
                <a:gd name="T19" fmla="*/ 496 h 496"/>
                <a:gd name="T20" fmla="*/ 374 w 752"/>
                <a:gd name="T21" fmla="*/ 116 h 496"/>
                <a:gd name="T22" fmla="*/ 473 w 752"/>
                <a:gd name="T23" fmla="*/ 302 h 496"/>
                <a:gd name="T24" fmla="*/ 274 w 752"/>
                <a:gd name="T25" fmla="*/ 302 h 496"/>
                <a:gd name="T26" fmla="*/ 374 w 752"/>
                <a:gd name="T27" fmla="*/ 116 h 496"/>
                <a:gd name="T28" fmla="*/ 374 w 752"/>
                <a:gd name="T29" fmla="*/ 116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52" h="496">
                  <a:moveTo>
                    <a:pt x="0" y="496"/>
                  </a:moveTo>
                  <a:lnTo>
                    <a:pt x="173" y="496"/>
                  </a:lnTo>
                  <a:lnTo>
                    <a:pt x="218" y="409"/>
                  </a:lnTo>
                  <a:lnTo>
                    <a:pt x="532" y="409"/>
                  </a:lnTo>
                  <a:lnTo>
                    <a:pt x="579" y="496"/>
                  </a:lnTo>
                  <a:lnTo>
                    <a:pt x="752" y="496"/>
                  </a:lnTo>
                  <a:lnTo>
                    <a:pt x="473" y="0"/>
                  </a:lnTo>
                  <a:lnTo>
                    <a:pt x="272" y="0"/>
                  </a:lnTo>
                  <a:lnTo>
                    <a:pt x="0" y="496"/>
                  </a:lnTo>
                  <a:lnTo>
                    <a:pt x="0" y="496"/>
                  </a:lnTo>
                  <a:close/>
                  <a:moveTo>
                    <a:pt x="374" y="116"/>
                  </a:moveTo>
                  <a:lnTo>
                    <a:pt x="473" y="302"/>
                  </a:lnTo>
                  <a:lnTo>
                    <a:pt x="274" y="302"/>
                  </a:lnTo>
                  <a:lnTo>
                    <a:pt x="374" y="116"/>
                  </a:lnTo>
                  <a:lnTo>
                    <a:pt x="374" y="11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25" name="Freeform 24"/>
            <p:cNvSpPr>
              <a:spLocks/>
            </p:cNvSpPr>
            <p:nvPr/>
          </p:nvSpPr>
          <p:spPr bwMode="black">
            <a:xfrm>
              <a:off x="3679193" y="-1110653"/>
              <a:ext cx="211176" cy="209068"/>
            </a:xfrm>
            <a:custGeom>
              <a:avLst/>
              <a:gdLst>
                <a:gd name="T0" fmla="*/ 0 w 501"/>
                <a:gd name="T1" fmla="*/ 496 h 496"/>
                <a:gd name="T2" fmla="*/ 501 w 501"/>
                <a:gd name="T3" fmla="*/ 496 h 496"/>
                <a:gd name="T4" fmla="*/ 501 w 501"/>
                <a:gd name="T5" fmla="*/ 368 h 496"/>
                <a:gd name="T6" fmla="*/ 154 w 501"/>
                <a:gd name="T7" fmla="*/ 368 h 496"/>
                <a:gd name="T8" fmla="*/ 154 w 501"/>
                <a:gd name="T9" fmla="*/ 0 h 496"/>
                <a:gd name="T10" fmla="*/ 0 w 501"/>
                <a:gd name="T11" fmla="*/ 0 h 496"/>
                <a:gd name="T12" fmla="*/ 0 w 501"/>
                <a:gd name="T13" fmla="*/ 496 h 496"/>
                <a:gd name="T14" fmla="*/ 0 w 501"/>
                <a:gd name="T15" fmla="*/ 496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01" h="496">
                  <a:moveTo>
                    <a:pt x="0" y="496"/>
                  </a:moveTo>
                  <a:lnTo>
                    <a:pt x="501" y="496"/>
                  </a:lnTo>
                  <a:lnTo>
                    <a:pt x="501" y="368"/>
                  </a:lnTo>
                  <a:lnTo>
                    <a:pt x="154" y="368"/>
                  </a:lnTo>
                  <a:lnTo>
                    <a:pt x="154" y="0"/>
                  </a:lnTo>
                  <a:lnTo>
                    <a:pt x="0" y="0"/>
                  </a:lnTo>
                  <a:lnTo>
                    <a:pt x="0" y="496"/>
                  </a:lnTo>
                  <a:lnTo>
                    <a:pt x="0" y="49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26" name="Freeform 25"/>
            <p:cNvSpPr>
              <a:spLocks/>
            </p:cNvSpPr>
            <p:nvPr/>
          </p:nvSpPr>
          <p:spPr bwMode="black">
            <a:xfrm>
              <a:off x="3918188" y="-1110653"/>
              <a:ext cx="211176" cy="209068"/>
            </a:xfrm>
            <a:custGeom>
              <a:avLst/>
              <a:gdLst>
                <a:gd name="T0" fmla="*/ 0 w 501"/>
                <a:gd name="T1" fmla="*/ 496 h 496"/>
                <a:gd name="T2" fmla="*/ 501 w 501"/>
                <a:gd name="T3" fmla="*/ 496 h 496"/>
                <a:gd name="T4" fmla="*/ 501 w 501"/>
                <a:gd name="T5" fmla="*/ 368 h 496"/>
                <a:gd name="T6" fmla="*/ 154 w 501"/>
                <a:gd name="T7" fmla="*/ 368 h 496"/>
                <a:gd name="T8" fmla="*/ 154 w 501"/>
                <a:gd name="T9" fmla="*/ 0 h 496"/>
                <a:gd name="T10" fmla="*/ 0 w 501"/>
                <a:gd name="T11" fmla="*/ 0 h 496"/>
                <a:gd name="T12" fmla="*/ 0 w 501"/>
                <a:gd name="T13" fmla="*/ 496 h 496"/>
                <a:gd name="T14" fmla="*/ 0 w 501"/>
                <a:gd name="T15" fmla="*/ 496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01" h="496">
                  <a:moveTo>
                    <a:pt x="0" y="496"/>
                  </a:moveTo>
                  <a:lnTo>
                    <a:pt x="501" y="496"/>
                  </a:lnTo>
                  <a:lnTo>
                    <a:pt x="501" y="368"/>
                  </a:lnTo>
                  <a:lnTo>
                    <a:pt x="154" y="368"/>
                  </a:lnTo>
                  <a:lnTo>
                    <a:pt x="154" y="0"/>
                  </a:lnTo>
                  <a:lnTo>
                    <a:pt x="0" y="0"/>
                  </a:lnTo>
                  <a:lnTo>
                    <a:pt x="0" y="496"/>
                  </a:lnTo>
                  <a:lnTo>
                    <a:pt x="0" y="49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27" name="Freeform 26"/>
            <p:cNvSpPr>
              <a:spLocks/>
            </p:cNvSpPr>
            <p:nvPr/>
          </p:nvSpPr>
          <p:spPr bwMode="black">
            <a:xfrm>
              <a:off x="4160134" y="-1110653"/>
              <a:ext cx="65755" cy="209068"/>
            </a:xfrm>
            <a:custGeom>
              <a:avLst/>
              <a:gdLst>
                <a:gd name="T0" fmla="*/ 0 w 156"/>
                <a:gd name="T1" fmla="*/ 496 h 496"/>
                <a:gd name="T2" fmla="*/ 156 w 156"/>
                <a:gd name="T3" fmla="*/ 496 h 496"/>
                <a:gd name="T4" fmla="*/ 156 w 156"/>
                <a:gd name="T5" fmla="*/ 0 h 496"/>
                <a:gd name="T6" fmla="*/ 0 w 156"/>
                <a:gd name="T7" fmla="*/ 0 h 496"/>
                <a:gd name="T8" fmla="*/ 0 w 156"/>
                <a:gd name="T9" fmla="*/ 496 h 496"/>
                <a:gd name="T10" fmla="*/ 0 w 156"/>
                <a:gd name="T11" fmla="*/ 496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6" h="496">
                  <a:moveTo>
                    <a:pt x="0" y="496"/>
                  </a:moveTo>
                  <a:lnTo>
                    <a:pt x="156" y="496"/>
                  </a:lnTo>
                  <a:lnTo>
                    <a:pt x="156" y="0"/>
                  </a:lnTo>
                  <a:lnTo>
                    <a:pt x="0" y="0"/>
                  </a:lnTo>
                  <a:lnTo>
                    <a:pt x="0" y="496"/>
                  </a:lnTo>
                  <a:lnTo>
                    <a:pt x="0" y="49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28" name="Freeform 27"/>
            <p:cNvSpPr>
              <a:spLocks noEditPoints="1"/>
            </p:cNvSpPr>
            <p:nvPr/>
          </p:nvSpPr>
          <p:spPr bwMode="black">
            <a:xfrm>
              <a:off x="4273519" y="-1110653"/>
              <a:ext cx="271873" cy="209068"/>
            </a:xfrm>
            <a:custGeom>
              <a:avLst/>
              <a:gdLst>
                <a:gd name="T0" fmla="*/ 0 w 273"/>
                <a:gd name="T1" fmla="*/ 210 h 210"/>
                <a:gd name="T2" fmla="*/ 208 w 273"/>
                <a:gd name="T3" fmla="*/ 210 h 210"/>
                <a:gd name="T4" fmla="*/ 273 w 273"/>
                <a:gd name="T5" fmla="*/ 154 h 210"/>
                <a:gd name="T6" fmla="*/ 234 w 273"/>
                <a:gd name="T7" fmla="*/ 104 h 210"/>
                <a:gd name="T8" fmla="*/ 234 w 273"/>
                <a:gd name="T9" fmla="*/ 103 h 210"/>
                <a:gd name="T10" fmla="*/ 265 w 273"/>
                <a:gd name="T11" fmla="*/ 55 h 210"/>
                <a:gd name="T12" fmla="*/ 188 w 273"/>
                <a:gd name="T13" fmla="*/ 0 h 210"/>
                <a:gd name="T14" fmla="*/ 0 w 273"/>
                <a:gd name="T15" fmla="*/ 0 h 210"/>
                <a:gd name="T16" fmla="*/ 0 w 273"/>
                <a:gd name="T17" fmla="*/ 210 h 210"/>
                <a:gd name="T18" fmla="*/ 65 w 273"/>
                <a:gd name="T19" fmla="*/ 127 h 210"/>
                <a:gd name="T20" fmla="*/ 182 w 273"/>
                <a:gd name="T21" fmla="*/ 127 h 210"/>
                <a:gd name="T22" fmla="*/ 206 w 273"/>
                <a:gd name="T23" fmla="*/ 144 h 210"/>
                <a:gd name="T24" fmla="*/ 182 w 273"/>
                <a:gd name="T25" fmla="*/ 160 h 210"/>
                <a:gd name="T26" fmla="*/ 65 w 273"/>
                <a:gd name="T27" fmla="*/ 160 h 210"/>
                <a:gd name="T28" fmla="*/ 65 w 273"/>
                <a:gd name="T29" fmla="*/ 127 h 210"/>
                <a:gd name="T30" fmla="*/ 65 w 273"/>
                <a:gd name="T31" fmla="*/ 50 h 210"/>
                <a:gd name="T32" fmla="*/ 181 w 273"/>
                <a:gd name="T33" fmla="*/ 50 h 210"/>
                <a:gd name="T34" fmla="*/ 200 w 273"/>
                <a:gd name="T35" fmla="*/ 67 h 210"/>
                <a:gd name="T36" fmla="*/ 181 w 273"/>
                <a:gd name="T37" fmla="*/ 83 h 210"/>
                <a:gd name="T38" fmla="*/ 65 w 273"/>
                <a:gd name="T39" fmla="*/ 83 h 210"/>
                <a:gd name="T40" fmla="*/ 65 w 273"/>
                <a:gd name="T41" fmla="*/ 5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73" h="210">
                  <a:moveTo>
                    <a:pt x="0" y="210"/>
                  </a:moveTo>
                  <a:cubicBezTo>
                    <a:pt x="208" y="210"/>
                    <a:pt x="208" y="210"/>
                    <a:pt x="208" y="210"/>
                  </a:cubicBezTo>
                  <a:cubicBezTo>
                    <a:pt x="245" y="210"/>
                    <a:pt x="273" y="200"/>
                    <a:pt x="273" y="154"/>
                  </a:cubicBezTo>
                  <a:cubicBezTo>
                    <a:pt x="273" y="123"/>
                    <a:pt x="262" y="108"/>
                    <a:pt x="234" y="104"/>
                  </a:cubicBezTo>
                  <a:cubicBezTo>
                    <a:pt x="234" y="103"/>
                    <a:pt x="234" y="103"/>
                    <a:pt x="234" y="103"/>
                  </a:cubicBezTo>
                  <a:cubicBezTo>
                    <a:pt x="252" y="98"/>
                    <a:pt x="265" y="91"/>
                    <a:pt x="265" y="55"/>
                  </a:cubicBezTo>
                  <a:cubicBezTo>
                    <a:pt x="265" y="14"/>
                    <a:pt x="240" y="0"/>
                    <a:pt x="18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10"/>
                    <a:pt x="0" y="210"/>
                    <a:pt x="0" y="210"/>
                  </a:cubicBezTo>
                  <a:close/>
                  <a:moveTo>
                    <a:pt x="65" y="127"/>
                  </a:moveTo>
                  <a:cubicBezTo>
                    <a:pt x="182" y="127"/>
                    <a:pt x="182" y="127"/>
                    <a:pt x="182" y="127"/>
                  </a:cubicBezTo>
                  <a:cubicBezTo>
                    <a:pt x="196" y="127"/>
                    <a:pt x="206" y="130"/>
                    <a:pt x="206" y="144"/>
                  </a:cubicBezTo>
                  <a:cubicBezTo>
                    <a:pt x="206" y="156"/>
                    <a:pt x="196" y="160"/>
                    <a:pt x="182" y="160"/>
                  </a:cubicBezTo>
                  <a:cubicBezTo>
                    <a:pt x="65" y="160"/>
                    <a:pt x="65" y="160"/>
                    <a:pt x="65" y="160"/>
                  </a:cubicBezTo>
                  <a:cubicBezTo>
                    <a:pt x="65" y="127"/>
                    <a:pt x="65" y="127"/>
                    <a:pt x="65" y="127"/>
                  </a:cubicBezTo>
                  <a:close/>
                  <a:moveTo>
                    <a:pt x="65" y="50"/>
                  </a:moveTo>
                  <a:cubicBezTo>
                    <a:pt x="181" y="50"/>
                    <a:pt x="181" y="50"/>
                    <a:pt x="181" y="50"/>
                  </a:cubicBezTo>
                  <a:cubicBezTo>
                    <a:pt x="193" y="50"/>
                    <a:pt x="200" y="55"/>
                    <a:pt x="200" y="67"/>
                  </a:cubicBezTo>
                  <a:cubicBezTo>
                    <a:pt x="200" y="79"/>
                    <a:pt x="193" y="83"/>
                    <a:pt x="181" y="83"/>
                  </a:cubicBezTo>
                  <a:cubicBezTo>
                    <a:pt x="65" y="83"/>
                    <a:pt x="65" y="83"/>
                    <a:pt x="65" y="83"/>
                  </a:cubicBezTo>
                  <a:cubicBezTo>
                    <a:pt x="65" y="50"/>
                    <a:pt x="65" y="50"/>
                    <a:pt x="65" y="5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29" name="Freeform 28"/>
            <p:cNvSpPr>
              <a:spLocks/>
            </p:cNvSpPr>
            <p:nvPr/>
          </p:nvSpPr>
          <p:spPr bwMode="black">
            <a:xfrm>
              <a:off x="4584171" y="-1110653"/>
              <a:ext cx="268079" cy="211176"/>
            </a:xfrm>
            <a:custGeom>
              <a:avLst/>
              <a:gdLst>
                <a:gd name="T0" fmla="*/ 0 w 269"/>
                <a:gd name="T1" fmla="*/ 135 h 212"/>
                <a:gd name="T2" fmla="*/ 88 w 269"/>
                <a:gd name="T3" fmla="*/ 212 h 212"/>
                <a:gd name="T4" fmla="*/ 181 w 269"/>
                <a:gd name="T5" fmla="*/ 212 h 212"/>
                <a:gd name="T6" fmla="*/ 269 w 269"/>
                <a:gd name="T7" fmla="*/ 135 h 212"/>
                <a:gd name="T8" fmla="*/ 269 w 269"/>
                <a:gd name="T9" fmla="*/ 0 h 212"/>
                <a:gd name="T10" fmla="*/ 203 w 269"/>
                <a:gd name="T11" fmla="*/ 0 h 212"/>
                <a:gd name="T12" fmla="*/ 203 w 269"/>
                <a:gd name="T13" fmla="*/ 121 h 212"/>
                <a:gd name="T14" fmla="*/ 167 w 269"/>
                <a:gd name="T15" fmla="*/ 158 h 212"/>
                <a:gd name="T16" fmla="*/ 102 w 269"/>
                <a:gd name="T17" fmla="*/ 158 h 212"/>
                <a:gd name="T18" fmla="*/ 66 w 269"/>
                <a:gd name="T19" fmla="*/ 121 h 212"/>
                <a:gd name="T20" fmla="*/ 66 w 269"/>
                <a:gd name="T21" fmla="*/ 0 h 212"/>
                <a:gd name="T22" fmla="*/ 0 w 269"/>
                <a:gd name="T23" fmla="*/ 0 h 212"/>
                <a:gd name="T24" fmla="*/ 0 w 269"/>
                <a:gd name="T25" fmla="*/ 135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69" h="212">
                  <a:moveTo>
                    <a:pt x="0" y="135"/>
                  </a:moveTo>
                  <a:cubicBezTo>
                    <a:pt x="0" y="187"/>
                    <a:pt x="28" y="212"/>
                    <a:pt x="88" y="212"/>
                  </a:cubicBezTo>
                  <a:cubicBezTo>
                    <a:pt x="181" y="212"/>
                    <a:pt x="181" y="212"/>
                    <a:pt x="181" y="212"/>
                  </a:cubicBezTo>
                  <a:cubicBezTo>
                    <a:pt x="241" y="212"/>
                    <a:pt x="269" y="187"/>
                    <a:pt x="269" y="135"/>
                  </a:cubicBezTo>
                  <a:cubicBezTo>
                    <a:pt x="269" y="0"/>
                    <a:pt x="269" y="0"/>
                    <a:pt x="269" y="0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203" y="121"/>
                    <a:pt x="203" y="121"/>
                    <a:pt x="203" y="121"/>
                  </a:cubicBezTo>
                  <a:cubicBezTo>
                    <a:pt x="203" y="148"/>
                    <a:pt x="194" y="158"/>
                    <a:pt x="167" y="158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75" y="158"/>
                    <a:pt x="66" y="148"/>
                    <a:pt x="66" y="121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35"/>
                    <a:pt x="0" y="135"/>
                    <a:pt x="0" y="1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30" name="Freeform 29"/>
            <p:cNvSpPr>
              <a:spLocks noEditPoints="1"/>
            </p:cNvSpPr>
            <p:nvPr/>
          </p:nvSpPr>
          <p:spPr bwMode="black">
            <a:xfrm>
              <a:off x="4896086" y="-1110653"/>
              <a:ext cx="259649" cy="209068"/>
            </a:xfrm>
            <a:custGeom>
              <a:avLst/>
              <a:gdLst>
                <a:gd name="T0" fmla="*/ 65 w 261"/>
                <a:gd name="T1" fmla="*/ 52 h 210"/>
                <a:gd name="T2" fmla="*/ 168 w 261"/>
                <a:gd name="T3" fmla="*/ 52 h 210"/>
                <a:gd name="T4" fmla="*/ 198 w 261"/>
                <a:gd name="T5" fmla="*/ 74 h 210"/>
                <a:gd name="T6" fmla="*/ 198 w 261"/>
                <a:gd name="T7" fmla="*/ 81 h 210"/>
                <a:gd name="T8" fmla="*/ 173 w 261"/>
                <a:gd name="T9" fmla="*/ 103 h 210"/>
                <a:gd name="T10" fmla="*/ 65 w 261"/>
                <a:gd name="T11" fmla="*/ 103 h 210"/>
                <a:gd name="T12" fmla="*/ 65 w 261"/>
                <a:gd name="T13" fmla="*/ 52 h 210"/>
                <a:gd name="T14" fmla="*/ 0 w 261"/>
                <a:gd name="T15" fmla="*/ 210 h 210"/>
                <a:gd name="T16" fmla="*/ 65 w 261"/>
                <a:gd name="T17" fmla="*/ 210 h 210"/>
                <a:gd name="T18" fmla="*/ 65 w 261"/>
                <a:gd name="T19" fmla="*/ 155 h 210"/>
                <a:gd name="T20" fmla="*/ 168 w 261"/>
                <a:gd name="T21" fmla="*/ 155 h 210"/>
                <a:gd name="T22" fmla="*/ 195 w 261"/>
                <a:gd name="T23" fmla="*/ 185 h 210"/>
                <a:gd name="T24" fmla="*/ 195 w 261"/>
                <a:gd name="T25" fmla="*/ 210 h 210"/>
                <a:gd name="T26" fmla="*/ 260 w 261"/>
                <a:gd name="T27" fmla="*/ 210 h 210"/>
                <a:gd name="T28" fmla="*/ 260 w 261"/>
                <a:gd name="T29" fmla="*/ 174 h 210"/>
                <a:gd name="T30" fmla="*/ 225 w 261"/>
                <a:gd name="T31" fmla="*/ 128 h 210"/>
                <a:gd name="T32" fmla="*/ 225 w 261"/>
                <a:gd name="T33" fmla="*/ 127 h 210"/>
                <a:gd name="T34" fmla="*/ 261 w 261"/>
                <a:gd name="T35" fmla="*/ 76 h 210"/>
                <a:gd name="T36" fmla="*/ 261 w 261"/>
                <a:gd name="T37" fmla="*/ 62 h 210"/>
                <a:gd name="T38" fmla="*/ 197 w 261"/>
                <a:gd name="T39" fmla="*/ 0 h 210"/>
                <a:gd name="T40" fmla="*/ 0 w 261"/>
                <a:gd name="T41" fmla="*/ 0 h 210"/>
                <a:gd name="T42" fmla="*/ 0 w 261"/>
                <a:gd name="T43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61" h="210">
                  <a:moveTo>
                    <a:pt x="65" y="52"/>
                  </a:moveTo>
                  <a:cubicBezTo>
                    <a:pt x="168" y="52"/>
                    <a:pt x="168" y="52"/>
                    <a:pt x="168" y="52"/>
                  </a:cubicBezTo>
                  <a:cubicBezTo>
                    <a:pt x="188" y="52"/>
                    <a:pt x="198" y="56"/>
                    <a:pt x="198" y="74"/>
                  </a:cubicBezTo>
                  <a:cubicBezTo>
                    <a:pt x="198" y="81"/>
                    <a:pt x="198" y="81"/>
                    <a:pt x="198" y="81"/>
                  </a:cubicBezTo>
                  <a:cubicBezTo>
                    <a:pt x="198" y="96"/>
                    <a:pt x="191" y="103"/>
                    <a:pt x="173" y="103"/>
                  </a:cubicBezTo>
                  <a:cubicBezTo>
                    <a:pt x="65" y="103"/>
                    <a:pt x="65" y="103"/>
                    <a:pt x="65" y="103"/>
                  </a:cubicBezTo>
                  <a:cubicBezTo>
                    <a:pt x="65" y="52"/>
                    <a:pt x="65" y="52"/>
                    <a:pt x="65" y="52"/>
                  </a:cubicBezTo>
                  <a:close/>
                  <a:moveTo>
                    <a:pt x="0" y="210"/>
                  </a:moveTo>
                  <a:cubicBezTo>
                    <a:pt x="65" y="210"/>
                    <a:pt x="65" y="210"/>
                    <a:pt x="65" y="210"/>
                  </a:cubicBezTo>
                  <a:cubicBezTo>
                    <a:pt x="65" y="155"/>
                    <a:pt x="65" y="155"/>
                    <a:pt x="65" y="155"/>
                  </a:cubicBezTo>
                  <a:cubicBezTo>
                    <a:pt x="168" y="155"/>
                    <a:pt x="168" y="155"/>
                    <a:pt x="168" y="155"/>
                  </a:cubicBezTo>
                  <a:cubicBezTo>
                    <a:pt x="188" y="155"/>
                    <a:pt x="195" y="163"/>
                    <a:pt x="195" y="185"/>
                  </a:cubicBezTo>
                  <a:cubicBezTo>
                    <a:pt x="195" y="210"/>
                    <a:pt x="195" y="210"/>
                    <a:pt x="195" y="210"/>
                  </a:cubicBezTo>
                  <a:cubicBezTo>
                    <a:pt x="260" y="210"/>
                    <a:pt x="260" y="210"/>
                    <a:pt x="260" y="210"/>
                  </a:cubicBezTo>
                  <a:cubicBezTo>
                    <a:pt x="260" y="174"/>
                    <a:pt x="260" y="174"/>
                    <a:pt x="260" y="174"/>
                  </a:cubicBezTo>
                  <a:cubicBezTo>
                    <a:pt x="260" y="140"/>
                    <a:pt x="244" y="131"/>
                    <a:pt x="225" y="128"/>
                  </a:cubicBezTo>
                  <a:cubicBezTo>
                    <a:pt x="225" y="127"/>
                    <a:pt x="225" y="127"/>
                    <a:pt x="225" y="127"/>
                  </a:cubicBezTo>
                  <a:cubicBezTo>
                    <a:pt x="255" y="120"/>
                    <a:pt x="261" y="104"/>
                    <a:pt x="261" y="76"/>
                  </a:cubicBezTo>
                  <a:cubicBezTo>
                    <a:pt x="261" y="62"/>
                    <a:pt x="261" y="62"/>
                    <a:pt x="261" y="62"/>
                  </a:cubicBezTo>
                  <a:cubicBezTo>
                    <a:pt x="261" y="25"/>
                    <a:pt x="248" y="0"/>
                    <a:pt x="19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10"/>
                    <a:pt x="0" y="210"/>
                    <a:pt x="0" y="2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31" name="Freeform 30"/>
            <p:cNvSpPr>
              <a:spLocks/>
            </p:cNvSpPr>
            <p:nvPr/>
          </p:nvSpPr>
          <p:spPr bwMode="black">
            <a:xfrm>
              <a:off x="5184819" y="-1110653"/>
              <a:ext cx="247847" cy="209068"/>
            </a:xfrm>
            <a:custGeom>
              <a:avLst/>
              <a:gdLst>
                <a:gd name="T0" fmla="*/ 0 w 588"/>
                <a:gd name="T1" fmla="*/ 123 h 496"/>
                <a:gd name="T2" fmla="*/ 217 w 588"/>
                <a:gd name="T3" fmla="*/ 123 h 496"/>
                <a:gd name="T4" fmla="*/ 217 w 588"/>
                <a:gd name="T5" fmla="*/ 496 h 496"/>
                <a:gd name="T6" fmla="*/ 371 w 588"/>
                <a:gd name="T7" fmla="*/ 496 h 496"/>
                <a:gd name="T8" fmla="*/ 371 w 588"/>
                <a:gd name="T9" fmla="*/ 123 h 496"/>
                <a:gd name="T10" fmla="*/ 588 w 588"/>
                <a:gd name="T11" fmla="*/ 123 h 496"/>
                <a:gd name="T12" fmla="*/ 588 w 588"/>
                <a:gd name="T13" fmla="*/ 0 h 496"/>
                <a:gd name="T14" fmla="*/ 0 w 588"/>
                <a:gd name="T15" fmla="*/ 0 h 496"/>
                <a:gd name="T16" fmla="*/ 0 w 588"/>
                <a:gd name="T17" fmla="*/ 123 h 496"/>
                <a:gd name="T18" fmla="*/ 0 w 588"/>
                <a:gd name="T19" fmla="*/ 123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88" h="496">
                  <a:moveTo>
                    <a:pt x="0" y="123"/>
                  </a:moveTo>
                  <a:lnTo>
                    <a:pt x="217" y="123"/>
                  </a:lnTo>
                  <a:lnTo>
                    <a:pt x="217" y="496"/>
                  </a:lnTo>
                  <a:lnTo>
                    <a:pt x="371" y="496"/>
                  </a:lnTo>
                  <a:lnTo>
                    <a:pt x="371" y="123"/>
                  </a:lnTo>
                  <a:lnTo>
                    <a:pt x="588" y="123"/>
                  </a:lnTo>
                  <a:lnTo>
                    <a:pt x="588" y="0"/>
                  </a:lnTo>
                  <a:lnTo>
                    <a:pt x="0" y="0"/>
                  </a:lnTo>
                  <a:lnTo>
                    <a:pt x="0" y="123"/>
                  </a:lnTo>
                  <a:lnTo>
                    <a:pt x="0" y="12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32" name="Freeform 31"/>
            <p:cNvSpPr>
              <a:spLocks noEditPoints="1"/>
            </p:cNvSpPr>
            <p:nvPr/>
          </p:nvSpPr>
          <p:spPr bwMode="black">
            <a:xfrm>
              <a:off x="5456692" y="-1112761"/>
              <a:ext cx="290419" cy="213283"/>
            </a:xfrm>
            <a:custGeom>
              <a:avLst/>
              <a:gdLst>
                <a:gd name="T0" fmla="*/ 0 w 292"/>
                <a:gd name="T1" fmla="*/ 138 h 214"/>
                <a:gd name="T2" fmla="*/ 94 w 292"/>
                <a:gd name="T3" fmla="*/ 214 h 214"/>
                <a:gd name="T4" fmla="*/ 198 w 292"/>
                <a:gd name="T5" fmla="*/ 214 h 214"/>
                <a:gd name="T6" fmla="*/ 292 w 292"/>
                <a:gd name="T7" fmla="*/ 138 h 214"/>
                <a:gd name="T8" fmla="*/ 292 w 292"/>
                <a:gd name="T9" fmla="*/ 76 h 214"/>
                <a:gd name="T10" fmla="*/ 198 w 292"/>
                <a:gd name="T11" fmla="*/ 0 h 214"/>
                <a:gd name="T12" fmla="*/ 94 w 292"/>
                <a:gd name="T13" fmla="*/ 0 h 214"/>
                <a:gd name="T14" fmla="*/ 0 w 292"/>
                <a:gd name="T15" fmla="*/ 76 h 214"/>
                <a:gd name="T16" fmla="*/ 0 w 292"/>
                <a:gd name="T17" fmla="*/ 138 h 214"/>
                <a:gd name="T18" fmla="*/ 67 w 292"/>
                <a:gd name="T19" fmla="*/ 96 h 214"/>
                <a:gd name="T20" fmla="*/ 108 w 292"/>
                <a:gd name="T21" fmla="*/ 54 h 214"/>
                <a:gd name="T22" fmla="*/ 184 w 292"/>
                <a:gd name="T23" fmla="*/ 54 h 214"/>
                <a:gd name="T24" fmla="*/ 225 w 292"/>
                <a:gd name="T25" fmla="*/ 96 h 214"/>
                <a:gd name="T26" fmla="*/ 225 w 292"/>
                <a:gd name="T27" fmla="*/ 118 h 214"/>
                <a:gd name="T28" fmla="*/ 188 w 292"/>
                <a:gd name="T29" fmla="*/ 160 h 214"/>
                <a:gd name="T30" fmla="*/ 104 w 292"/>
                <a:gd name="T31" fmla="*/ 160 h 214"/>
                <a:gd name="T32" fmla="*/ 67 w 292"/>
                <a:gd name="T33" fmla="*/ 118 h 214"/>
                <a:gd name="T34" fmla="*/ 67 w 292"/>
                <a:gd name="T35" fmla="*/ 96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92" h="214">
                  <a:moveTo>
                    <a:pt x="0" y="138"/>
                  </a:moveTo>
                  <a:cubicBezTo>
                    <a:pt x="0" y="200"/>
                    <a:pt x="35" y="214"/>
                    <a:pt x="94" y="214"/>
                  </a:cubicBezTo>
                  <a:cubicBezTo>
                    <a:pt x="198" y="214"/>
                    <a:pt x="198" y="214"/>
                    <a:pt x="198" y="214"/>
                  </a:cubicBezTo>
                  <a:cubicBezTo>
                    <a:pt x="257" y="214"/>
                    <a:pt x="292" y="200"/>
                    <a:pt x="292" y="138"/>
                  </a:cubicBezTo>
                  <a:cubicBezTo>
                    <a:pt x="292" y="76"/>
                    <a:pt x="292" y="76"/>
                    <a:pt x="292" y="76"/>
                  </a:cubicBezTo>
                  <a:cubicBezTo>
                    <a:pt x="292" y="14"/>
                    <a:pt x="257" y="0"/>
                    <a:pt x="198" y="0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35" y="0"/>
                    <a:pt x="0" y="14"/>
                    <a:pt x="0" y="76"/>
                  </a:cubicBezTo>
                  <a:cubicBezTo>
                    <a:pt x="0" y="138"/>
                    <a:pt x="0" y="138"/>
                    <a:pt x="0" y="138"/>
                  </a:cubicBezTo>
                  <a:close/>
                  <a:moveTo>
                    <a:pt x="67" y="96"/>
                  </a:moveTo>
                  <a:cubicBezTo>
                    <a:pt x="67" y="70"/>
                    <a:pt x="73" y="54"/>
                    <a:pt x="108" y="54"/>
                  </a:cubicBezTo>
                  <a:cubicBezTo>
                    <a:pt x="184" y="54"/>
                    <a:pt x="184" y="54"/>
                    <a:pt x="184" y="54"/>
                  </a:cubicBezTo>
                  <a:cubicBezTo>
                    <a:pt x="219" y="54"/>
                    <a:pt x="225" y="70"/>
                    <a:pt x="225" y="96"/>
                  </a:cubicBezTo>
                  <a:cubicBezTo>
                    <a:pt x="225" y="118"/>
                    <a:pt x="225" y="118"/>
                    <a:pt x="225" y="118"/>
                  </a:cubicBezTo>
                  <a:cubicBezTo>
                    <a:pt x="225" y="149"/>
                    <a:pt x="219" y="160"/>
                    <a:pt x="188" y="160"/>
                  </a:cubicBezTo>
                  <a:cubicBezTo>
                    <a:pt x="104" y="160"/>
                    <a:pt x="104" y="160"/>
                    <a:pt x="104" y="160"/>
                  </a:cubicBezTo>
                  <a:cubicBezTo>
                    <a:pt x="73" y="160"/>
                    <a:pt x="67" y="149"/>
                    <a:pt x="67" y="118"/>
                  </a:cubicBezTo>
                  <a:cubicBezTo>
                    <a:pt x="67" y="96"/>
                    <a:pt x="67" y="96"/>
                    <a:pt x="67" y="9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</p:grpSp>
      <p:sp>
        <p:nvSpPr>
          <p:cNvPr id="19" name="Footer Placeholder 4"/>
          <p:cNvSpPr txBox="1">
            <a:spLocks/>
          </p:cNvSpPr>
          <p:nvPr/>
        </p:nvSpPr>
        <p:spPr>
          <a:xfrm>
            <a:off x="515810" y="6513860"/>
            <a:ext cx="130324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>
              <a:defRPr sz="6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marL="0" indent="0">
              <a:buClr>
                <a:schemeClr val="accent1"/>
              </a:buClr>
              <a:buFont typeface="Wingdings" panose="05000000000000000000" pitchFamily="2" charset="2"/>
              <a:buNone/>
            </a:pPr>
            <a:r>
              <a:rPr lang="en-US" sz="800" b="0" dirty="0">
                <a:solidFill>
                  <a:schemeClr val="accent2"/>
                </a:solidFill>
              </a:rPr>
              <a:t>FOR INTERNAL USE ONLY</a:t>
            </a:r>
          </a:p>
        </p:txBody>
      </p:sp>
    </p:spTree>
    <p:extLst>
      <p:ext uri="{BB962C8B-B14F-4D97-AF65-F5344CB8AC3E}">
        <p14:creationId xmlns:p14="http://schemas.microsoft.com/office/powerpoint/2010/main" val="11513928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  <p:sldLayoutId id="2147483804" r:id="rId12"/>
  </p:sldLayoutIdLst>
  <p:txStyles>
    <p:titleStyle>
      <a:lvl1pPr algn="l" defTabSz="914126" rtl="0" eaLnBrk="1" latinLnBrk="0" hangingPunct="1">
        <a:spcBef>
          <a:spcPct val="0"/>
        </a:spcBef>
        <a:buNone/>
        <a:defRPr sz="2399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531" indent="-228531" algn="l" defTabSz="914126" rtl="0" eaLnBrk="1" latinLnBrk="0" hangingPunct="1">
        <a:spcBef>
          <a:spcPts val="400"/>
        </a:spcBef>
        <a:spcAft>
          <a:spcPts val="600"/>
        </a:spcAft>
        <a:buClr>
          <a:schemeClr val="accent1"/>
        </a:buClr>
        <a:buFont typeface="Wingdings" panose="05000000000000000000" pitchFamily="2" charset="2"/>
        <a:buChar char="§"/>
        <a:defRPr sz="2199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517370" indent="-228531" algn="l" defTabSz="914126" rtl="0" eaLnBrk="1" latinLnBrk="0" hangingPunct="1">
        <a:spcBef>
          <a:spcPts val="0"/>
        </a:spcBef>
        <a:spcAft>
          <a:spcPts val="600"/>
        </a:spcAft>
        <a:buClr>
          <a:schemeClr val="tx2">
            <a:lumMod val="50000"/>
          </a:schemeClr>
        </a:buClr>
        <a:buFont typeface="Wingdings" panose="05000000000000000000" pitchFamily="2" charset="2"/>
        <a:buChar char="§"/>
        <a:defRPr sz="2199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745901" indent="-169812" algn="l" defTabSz="914126" rtl="0" eaLnBrk="1" latinLnBrk="0" hangingPunct="1">
        <a:spcBef>
          <a:spcPts val="0"/>
        </a:spcBef>
        <a:spcAft>
          <a:spcPts val="600"/>
        </a:spcAft>
        <a:buClr>
          <a:schemeClr val="tx2">
            <a:lumMod val="50000"/>
          </a:schemeClr>
        </a:buClr>
        <a:buFont typeface="Arial" panose="020B0604020202020204" pitchFamily="34" charset="0"/>
        <a:buChar char="»"/>
        <a:defRPr sz="1999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14056" indent="-231705" algn="l" defTabSz="914126" rtl="0" eaLnBrk="1" latinLnBrk="0" hangingPunct="1">
        <a:spcBef>
          <a:spcPts val="0"/>
        </a:spcBef>
        <a:spcAft>
          <a:spcPts val="600"/>
        </a:spcAft>
        <a:buClr>
          <a:schemeClr val="tx2">
            <a:lumMod val="50000"/>
          </a:schemeClr>
        </a:buClr>
        <a:buFont typeface="Wingdings" panose="05000000000000000000" pitchFamily="2" charset="2"/>
        <a:buChar char="§"/>
        <a:defRPr sz="1799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596546" indent="-220597" algn="l" defTabSz="914126" rtl="0" eaLnBrk="1" latinLnBrk="0" hangingPunct="1">
        <a:spcBef>
          <a:spcPts val="0"/>
        </a:spcBef>
        <a:spcAft>
          <a:spcPts val="600"/>
        </a:spcAft>
        <a:buClr>
          <a:schemeClr val="tx2">
            <a:lumMod val="50000"/>
          </a:schemeClr>
        </a:buClr>
        <a:buFont typeface="Arial" panose="020B0604020202020204" pitchFamily="34" charset="0"/>
        <a:buChar char="−"/>
        <a:defRPr sz="1799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3846" indent="-228531" algn="l" defTabSz="914126" rtl="0" eaLnBrk="1" latinLnBrk="0" hangingPunct="1">
        <a:spcBef>
          <a:spcPct val="20000"/>
        </a:spcBef>
        <a:buFont typeface="Arial" panose="020B0604020202020204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6pPr>
      <a:lvl7pPr marL="2970908" indent="-228531" algn="l" defTabSz="914126" rtl="0" eaLnBrk="1" latinLnBrk="0" hangingPunct="1">
        <a:spcBef>
          <a:spcPct val="20000"/>
        </a:spcBef>
        <a:buFont typeface="Arial" panose="020B0604020202020204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7pPr>
      <a:lvl8pPr marL="3427971" indent="-228531" algn="l" defTabSz="914126" rtl="0" eaLnBrk="1" latinLnBrk="0" hangingPunct="1">
        <a:spcBef>
          <a:spcPct val="20000"/>
        </a:spcBef>
        <a:buFont typeface="Arial" panose="020B0604020202020204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8pPr>
      <a:lvl9pPr marL="3885034" indent="-228531" algn="l" defTabSz="914126" rtl="0" eaLnBrk="1" latinLnBrk="0" hangingPunct="1">
        <a:spcBef>
          <a:spcPct val="20000"/>
        </a:spcBef>
        <a:buFont typeface="Arial" panose="020B0604020202020204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26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9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1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7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526915" y="395288"/>
            <a:ext cx="11156159" cy="472220"/>
          </a:xfrm>
          <a:prstGeom prst="rect">
            <a:avLst/>
          </a:prstGeom>
        </p:spPr>
        <p:txBody>
          <a:bodyPr vert="horz" lIns="91440" tIns="0" rIns="91440" bIns="4572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black">
          <a:xfrm>
            <a:off x="520797" y="1023452"/>
            <a:ext cx="11156159" cy="48910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96745" y="6307139"/>
            <a:ext cx="7961150" cy="15557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90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Footnotes are 8pt</a:t>
            </a:r>
          </a:p>
        </p:txBody>
      </p:sp>
      <p:sp>
        <p:nvSpPr>
          <p:cNvPr id="8" name="Footer Placeholder 4"/>
          <p:cNvSpPr txBox="1">
            <a:spLocks/>
          </p:cNvSpPr>
          <p:nvPr userDrawn="1"/>
        </p:nvSpPr>
        <p:spPr>
          <a:xfrm>
            <a:off x="5961372" y="6514273"/>
            <a:ext cx="266084" cy="92334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>
              <a:defRPr sz="6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AAE41A-6C46-46B9-AE84-74847143DEEF}" type="slidenum">
              <a:rPr kumimoji="0" lang="en-US" sz="800" b="1" i="0" u="none" strike="noStrike" kern="1200" cap="none" spc="0" normalizeH="0" baseline="0" noProof="0" smtClean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pPr marL="0" marR="0" lvl="0" indent="0" algn="ctr" defTabSz="9141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1" i="0" u="none" strike="noStrike" kern="1200" cap="none" spc="0" normalizeH="0" baseline="0" noProof="0" dirty="0">
              <a:ln>
                <a:noFill/>
              </a:ln>
              <a:solidFill>
                <a:srgbClr val="4D4D4D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44" name="Footer Placeholder 4"/>
          <p:cNvSpPr txBox="1">
            <a:spLocks/>
          </p:cNvSpPr>
          <p:nvPr userDrawn="1"/>
        </p:nvSpPr>
        <p:spPr>
          <a:xfrm>
            <a:off x="596744" y="6513859"/>
            <a:ext cx="130290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>
              <a:defRPr sz="6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marL="0" marR="0" lvl="0" indent="0" algn="l" defTabSz="121862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FOR INTERNAL USE ONLY</a:t>
            </a:r>
          </a:p>
        </p:txBody>
      </p:sp>
      <p:grpSp>
        <p:nvGrpSpPr>
          <p:cNvPr id="19" name="Group 18"/>
          <p:cNvGrpSpPr/>
          <p:nvPr userDrawn="1"/>
        </p:nvGrpSpPr>
        <p:grpSpPr bwMode="black">
          <a:xfrm>
            <a:off x="9678064" y="6468079"/>
            <a:ext cx="1998891" cy="105663"/>
            <a:chOff x="3049039" y="-1112761"/>
            <a:chExt cx="3026848" cy="213284"/>
          </a:xfrm>
          <a:solidFill>
            <a:schemeClr val="accent1"/>
          </a:solidFill>
        </p:grpSpPr>
        <p:sp>
          <p:nvSpPr>
            <p:cNvPr id="20" name="Freeform 19"/>
            <p:cNvSpPr>
              <a:spLocks/>
            </p:cNvSpPr>
            <p:nvPr/>
          </p:nvSpPr>
          <p:spPr bwMode="black">
            <a:xfrm>
              <a:off x="5787154" y="-1110653"/>
              <a:ext cx="288733" cy="209068"/>
            </a:xfrm>
            <a:custGeom>
              <a:avLst/>
              <a:gdLst>
                <a:gd name="T0" fmla="*/ 0 w 685"/>
                <a:gd name="T1" fmla="*/ 496 h 496"/>
                <a:gd name="T2" fmla="*/ 154 w 685"/>
                <a:gd name="T3" fmla="*/ 496 h 496"/>
                <a:gd name="T4" fmla="*/ 154 w 685"/>
                <a:gd name="T5" fmla="*/ 135 h 496"/>
                <a:gd name="T6" fmla="*/ 156 w 685"/>
                <a:gd name="T7" fmla="*/ 135 h 496"/>
                <a:gd name="T8" fmla="*/ 446 w 685"/>
                <a:gd name="T9" fmla="*/ 496 h 496"/>
                <a:gd name="T10" fmla="*/ 685 w 685"/>
                <a:gd name="T11" fmla="*/ 496 h 496"/>
                <a:gd name="T12" fmla="*/ 685 w 685"/>
                <a:gd name="T13" fmla="*/ 0 h 496"/>
                <a:gd name="T14" fmla="*/ 531 w 685"/>
                <a:gd name="T15" fmla="*/ 0 h 496"/>
                <a:gd name="T16" fmla="*/ 531 w 685"/>
                <a:gd name="T17" fmla="*/ 361 h 496"/>
                <a:gd name="T18" fmla="*/ 529 w 685"/>
                <a:gd name="T19" fmla="*/ 361 h 496"/>
                <a:gd name="T20" fmla="*/ 239 w 685"/>
                <a:gd name="T21" fmla="*/ 0 h 496"/>
                <a:gd name="T22" fmla="*/ 0 w 685"/>
                <a:gd name="T23" fmla="*/ 0 h 496"/>
                <a:gd name="T24" fmla="*/ 0 w 685"/>
                <a:gd name="T25" fmla="*/ 496 h 496"/>
                <a:gd name="T26" fmla="*/ 0 w 685"/>
                <a:gd name="T27" fmla="*/ 496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85" h="496">
                  <a:moveTo>
                    <a:pt x="0" y="496"/>
                  </a:moveTo>
                  <a:lnTo>
                    <a:pt x="154" y="496"/>
                  </a:lnTo>
                  <a:lnTo>
                    <a:pt x="154" y="135"/>
                  </a:lnTo>
                  <a:lnTo>
                    <a:pt x="156" y="135"/>
                  </a:lnTo>
                  <a:lnTo>
                    <a:pt x="446" y="496"/>
                  </a:lnTo>
                  <a:lnTo>
                    <a:pt x="685" y="496"/>
                  </a:lnTo>
                  <a:lnTo>
                    <a:pt x="685" y="0"/>
                  </a:lnTo>
                  <a:lnTo>
                    <a:pt x="531" y="0"/>
                  </a:lnTo>
                  <a:lnTo>
                    <a:pt x="531" y="361"/>
                  </a:lnTo>
                  <a:lnTo>
                    <a:pt x="529" y="361"/>
                  </a:lnTo>
                  <a:lnTo>
                    <a:pt x="239" y="0"/>
                  </a:lnTo>
                  <a:lnTo>
                    <a:pt x="0" y="0"/>
                  </a:lnTo>
                  <a:lnTo>
                    <a:pt x="0" y="496"/>
                  </a:lnTo>
                  <a:lnTo>
                    <a:pt x="0" y="49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  <p:sp>
          <p:nvSpPr>
            <p:cNvPr id="33" name="Freeform 32"/>
            <p:cNvSpPr>
              <a:spLocks/>
            </p:cNvSpPr>
            <p:nvPr/>
          </p:nvSpPr>
          <p:spPr bwMode="black">
            <a:xfrm>
              <a:off x="3049039" y="-1110653"/>
              <a:ext cx="267658" cy="209068"/>
            </a:xfrm>
            <a:custGeom>
              <a:avLst/>
              <a:gdLst>
                <a:gd name="T0" fmla="*/ 0 w 635"/>
                <a:gd name="T1" fmla="*/ 496 h 496"/>
                <a:gd name="T2" fmla="*/ 153 w 635"/>
                <a:gd name="T3" fmla="*/ 496 h 496"/>
                <a:gd name="T4" fmla="*/ 153 w 635"/>
                <a:gd name="T5" fmla="*/ 309 h 496"/>
                <a:gd name="T6" fmla="*/ 479 w 635"/>
                <a:gd name="T7" fmla="*/ 309 h 496"/>
                <a:gd name="T8" fmla="*/ 479 w 635"/>
                <a:gd name="T9" fmla="*/ 496 h 496"/>
                <a:gd name="T10" fmla="*/ 635 w 635"/>
                <a:gd name="T11" fmla="*/ 496 h 496"/>
                <a:gd name="T12" fmla="*/ 635 w 635"/>
                <a:gd name="T13" fmla="*/ 0 h 496"/>
                <a:gd name="T14" fmla="*/ 479 w 635"/>
                <a:gd name="T15" fmla="*/ 0 h 496"/>
                <a:gd name="T16" fmla="*/ 479 w 635"/>
                <a:gd name="T17" fmla="*/ 177 h 496"/>
                <a:gd name="T18" fmla="*/ 153 w 635"/>
                <a:gd name="T19" fmla="*/ 177 h 496"/>
                <a:gd name="T20" fmla="*/ 153 w 635"/>
                <a:gd name="T21" fmla="*/ 0 h 496"/>
                <a:gd name="T22" fmla="*/ 0 w 635"/>
                <a:gd name="T23" fmla="*/ 0 h 496"/>
                <a:gd name="T24" fmla="*/ 0 w 635"/>
                <a:gd name="T25" fmla="*/ 496 h 496"/>
                <a:gd name="T26" fmla="*/ 0 w 635"/>
                <a:gd name="T27" fmla="*/ 496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35" h="496">
                  <a:moveTo>
                    <a:pt x="0" y="496"/>
                  </a:moveTo>
                  <a:lnTo>
                    <a:pt x="153" y="496"/>
                  </a:lnTo>
                  <a:lnTo>
                    <a:pt x="153" y="309"/>
                  </a:lnTo>
                  <a:lnTo>
                    <a:pt x="479" y="309"/>
                  </a:lnTo>
                  <a:lnTo>
                    <a:pt x="479" y="496"/>
                  </a:lnTo>
                  <a:lnTo>
                    <a:pt x="635" y="496"/>
                  </a:lnTo>
                  <a:lnTo>
                    <a:pt x="635" y="0"/>
                  </a:lnTo>
                  <a:lnTo>
                    <a:pt x="479" y="0"/>
                  </a:lnTo>
                  <a:lnTo>
                    <a:pt x="479" y="177"/>
                  </a:lnTo>
                  <a:lnTo>
                    <a:pt x="153" y="177"/>
                  </a:lnTo>
                  <a:lnTo>
                    <a:pt x="153" y="0"/>
                  </a:lnTo>
                  <a:lnTo>
                    <a:pt x="0" y="0"/>
                  </a:lnTo>
                  <a:lnTo>
                    <a:pt x="0" y="496"/>
                  </a:lnTo>
                  <a:lnTo>
                    <a:pt x="0" y="49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  <p:sp>
          <p:nvSpPr>
            <p:cNvPr id="34" name="Freeform 33"/>
            <p:cNvSpPr>
              <a:spLocks noEditPoints="1"/>
            </p:cNvSpPr>
            <p:nvPr/>
          </p:nvSpPr>
          <p:spPr bwMode="black">
            <a:xfrm>
              <a:off x="3339458" y="-1110653"/>
              <a:ext cx="316974" cy="209068"/>
            </a:xfrm>
            <a:custGeom>
              <a:avLst/>
              <a:gdLst>
                <a:gd name="T0" fmla="*/ 0 w 752"/>
                <a:gd name="T1" fmla="*/ 496 h 496"/>
                <a:gd name="T2" fmla="*/ 173 w 752"/>
                <a:gd name="T3" fmla="*/ 496 h 496"/>
                <a:gd name="T4" fmla="*/ 218 w 752"/>
                <a:gd name="T5" fmla="*/ 409 h 496"/>
                <a:gd name="T6" fmla="*/ 532 w 752"/>
                <a:gd name="T7" fmla="*/ 409 h 496"/>
                <a:gd name="T8" fmla="*/ 579 w 752"/>
                <a:gd name="T9" fmla="*/ 496 h 496"/>
                <a:gd name="T10" fmla="*/ 752 w 752"/>
                <a:gd name="T11" fmla="*/ 496 h 496"/>
                <a:gd name="T12" fmla="*/ 473 w 752"/>
                <a:gd name="T13" fmla="*/ 0 h 496"/>
                <a:gd name="T14" fmla="*/ 272 w 752"/>
                <a:gd name="T15" fmla="*/ 0 h 496"/>
                <a:gd name="T16" fmla="*/ 0 w 752"/>
                <a:gd name="T17" fmla="*/ 496 h 496"/>
                <a:gd name="T18" fmla="*/ 0 w 752"/>
                <a:gd name="T19" fmla="*/ 496 h 496"/>
                <a:gd name="T20" fmla="*/ 374 w 752"/>
                <a:gd name="T21" fmla="*/ 116 h 496"/>
                <a:gd name="T22" fmla="*/ 473 w 752"/>
                <a:gd name="T23" fmla="*/ 302 h 496"/>
                <a:gd name="T24" fmla="*/ 274 w 752"/>
                <a:gd name="T25" fmla="*/ 302 h 496"/>
                <a:gd name="T26" fmla="*/ 374 w 752"/>
                <a:gd name="T27" fmla="*/ 116 h 496"/>
                <a:gd name="T28" fmla="*/ 374 w 752"/>
                <a:gd name="T29" fmla="*/ 116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52" h="496">
                  <a:moveTo>
                    <a:pt x="0" y="496"/>
                  </a:moveTo>
                  <a:lnTo>
                    <a:pt x="173" y="496"/>
                  </a:lnTo>
                  <a:lnTo>
                    <a:pt x="218" y="409"/>
                  </a:lnTo>
                  <a:lnTo>
                    <a:pt x="532" y="409"/>
                  </a:lnTo>
                  <a:lnTo>
                    <a:pt x="579" y="496"/>
                  </a:lnTo>
                  <a:lnTo>
                    <a:pt x="752" y="496"/>
                  </a:lnTo>
                  <a:lnTo>
                    <a:pt x="473" y="0"/>
                  </a:lnTo>
                  <a:lnTo>
                    <a:pt x="272" y="0"/>
                  </a:lnTo>
                  <a:lnTo>
                    <a:pt x="0" y="496"/>
                  </a:lnTo>
                  <a:lnTo>
                    <a:pt x="0" y="496"/>
                  </a:lnTo>
                  <a:close/>
                  <a:moveTo>
                    <a:pt x="374" y="116"/>
                  </a:moveTo>
                  <a:lnTo>
                    <a:pt x="473" y="302"/>
                  </a:lnTo>
                  <a:lnTo>
                    <a:pt x="274" y="302"/>
                  </a:lnTo>
                  <a:lnTo>
                    <a:pt x="374" y="116"/>
                  </a:lnTo>
                  <a:lnTo>
                    <a:pt x="374" y="11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  <p:sp>
          <p:nvSpPr>
            <p:cNvPr id="35" name="Freeform 34"/>
            <p:cNvSpPr>
              <a:spLocks/>
            </p:cNvSpPr>
            <p:nvPr/>
          </p:nvSpPr>
          <p:spPr bwMode="black">
            <a:xfrm>
              <a:off x="3679193" y="-1110653"/>
              <a:ext cx="211176" cy="209068"/>
            </a:xfrm>
            <a:custGeom>
              <a:avLst/>
              <a:gdLst>
                <a:gd name="T0" fmla="*/ 0 w 501"/>
                <a:gd name="T1" fmla="*/ 496 h 496"/>
                <a:gd name="T2" fmla="*/ 501 w 501"/>
                <a:gd name="T3" fmla="*/ 496 h 496"/>
                <a:gd name="T4" fmla="*/ 501 w 501"/>
                <a:gd name="T5" fmla="*/ 368 h 496"/>
                <a:gd name="T6" fmla="*/ 154 w 501"/>
                <a:gd name="T7" fmla="*/ 368 h 496"/>
                <a:gd name="T8" fmla="*/ 154 w 501"/>
                <a:gd name="T9" fmla="*/ 0 h 496"/>
                <a:gd name="T10" fmla="*/ 0 w 501"/>
                <a:gd name="T11" fmla="*/ 0 h 496"/>
                <a:gd name="T12" fmla="*/ 0 w 501"/>
                <a:gd name="T13" fmla="*/ 496 h 496"/>
                <a:gd name="T14" fmla="*/ 0 w 501"/>
                <a:gd name="T15" fmla="*/ 496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01" h="496">
                  <a:moveTo>
                    <a:pt x="0" y="496"/>
                  </a:moveTo>
                  <a:lnTo>
                    <a:pt x="501" y="496"/>
                  </a:lnTo>
                  <a:lnTo>
                    <a:pt x="501" y="368"/>
                  </a:lnTo>
                  <a:lnTo>
                    <a:pt x="154" y="368"/>
                  </a:lnTo>
                  <a:lnTo>
                    <a:pt x="154" y="0"/>
                  </a:lnTo>
                  <a:lnTo>
                    <a:pt x="0" y="0"/>
                  </a:lnTo>
                  <a:lnTo>
                    <a:pt x="0" y="496"/>
                  </a:lnTo>
                  <a:lnTo>
                    <a:pt x="0" y="49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  <p:sp>
          <p:nvSpPr>
            <p:cNvPr id="36" name="Freeform 35"/>
            <p:cNvSpPr>
              <a:spLocks/>
            </p:cNvSpPr>
            <p:nvPr/>
          </p:nvSpPr>
          <p:spPr bwMode="black">
            <a:xfrm>
              <a:off x="3918188" y="-1110653"/>
              <a:ext cx="211176" cy="209068"/>
            </a:xfrm>
            <a:custGeom>
              <a:avLst/>
              <a:gdLst>
                <a:gd name="T0" fmla="*/ 0 w 501"/>
                <a:gd name="T1" fmla="*/ 496 h 496"/>
                <a:gd name="T2" fmla="*/ 501 w 501"/>
                <a:gd name="T3" fmla="*/ 496 h 496"/>
                <a:gd name="T4" fmla="*/ 501 w 501"/>
                <a:gd name="T5" fmla="*/ 368 h 496"/>
                <a:gd name="T6" fmla="*/ 154 w 501"/>
                <a:gd name="T7" fmla="*/ 368 h 496"/>
                <a:gd name="T8" fmla="*/ 154 w 501"/>
                <a:gd name="T9" fmla="*/ 0 h 496"/>
                <a:gd name="T10" fmla="*/ 0 w 501"/>
                <a:gd name="T11" fmla="*/ 0 h 496"/>
                <a:gd name="T12" fmla="*/ 0 w 501"/>
                <a:gd name="T13" fmla="*/ 496 h 496"/>
                <a:gd name="T14" fmla="*/ 0 w 501"/>
                <a:gd name="T15" fmla="*/ 496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01" h="496">
                  <a:moveTo>
                    <a:pt x="0" y="496"/>
                  </a:moveTo>
                  <a:lnTo>
                    <a:pt x="501" y="496"/>
                  </a:lnTo>
                  <a:lnTo>
                    <a:pt x="501" y="368"/>
                  </a:lnTo>
                  <a:lnTo>
                    <a:pt x="154" y="368"/>
                  </a:lnTo>
                  <a:lnTo>
                    <a:pt x="154" y="0"/>
                  </a:lnTo>
                  <a:lnTo>
                    <a:pt x="0" y="0"/>
                  </a:lnTo>
                  <a:lnTo>
                    <a:pt x="0" y="496"/>
                  </a:lnTo>
                  <a:lnTo>
                    <a:pt x="0" y="49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  <p:sp>
          <p:nvSpPr>
            <p:cNvPr id="37" name="Freeform 36"/>
            <p:cNvSpPr>
              <a:spLocks/>
            </p:cNvSpPr>
            <p:nvPr/>
          </p:nvSpPr>
          <p:spPr bwMode="black">
            <a:xfrm>
              <a:off x="4160134" y="-1110653"/>
              <a:ext cx="65755" cy="209068"/>
            </a:xfrm>
            <a:custGeom>
              <a:avLst/>
              <a:gdLst>
                <a:gd name="T0" fmla="*/ 0 w 156"/>
                <a:gd name="T1" fmla="*/ 496 h 496"/>
                <a:gd name="T2" fmla="*/ 156 w 156"/>
                <a:gd name="T3" fmla="*/ 496 h 496"/>
                <a:gd name="T4" fmla="*/ 156 w 156"/>
                <a:gd name="T5" fmla="*/ 0 h 496"/>
                <a:gd name="T6" fmla="*/ 0 w 156"/>
                <a:gd name="T7" fmla="*/ 0 h 496"/>
                <a:gd name="T8" fmla="*/ 0 w 156"/>
                <a:gd name="T9" fmla="*/ 496 h 496"/>
                <a:gd name="T10" fmla="*/ 0 w 156"/>
                <a:gd name="T11" fmla="*/ 496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6" h="496">
                  <a:moveTo>
                    <a:pt x="0" y="496"/>
                  </a:moveTo>
                  <a:lnTo>
                    <a:pt x="156" y="496"/>
                  </a:lnTo>
                  <a:lnTo>
                    <a:pt x="156" y="0"/>
                  </a:lnTo>
                  <a:lnTo>
                    <a:pt x="0" y="0"/>
                  </a:lnTo>
                  <a:lnTo>
                    <a:pt x="0" y="496"/>
                  </a:lnTo>
                  <a:lnTo>
                    <a:pt x="0" y="49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  <p:sp>
          <p:nvSpPr>
            <p:cNvPr id="38" name="Freeform 37"/>
            <p:cNvSpPr>
              <a:spLocks noEditPoints="1"/>
            </p:cNvSpPr>
            <p:nvPr/>
          </p:nvSpPr>
          <p:spPr bwMode="black">
            <a:xfrm>
              <a:off x="4273519" y="-1110653"/>
              <a:ext cx="271873" cy="209068"/>
            </a:xfrm>
            <a:custGeom>
              <a:avLst/>
              <a:gdLst>
                <a:gd name="T0" fmla="*/ 0 w 273"/>
                <a:gd name="T1" fmla="*/ 210 h 210"/>
                <a:gd name="T2" fmla="*/ 208 w 273"/>
                <a:gd name="T3" fmla="*/ 210 h 210"/>
                <a:gd name="T4" fmla="*/ 273 w 273"/>
                <a:gd name="T5" fmla="*/ 154 h 210"/>
                <a:gd name="T6" fmla="*/ 234 w 273"/>
                <a:gd name="T7" fmla="*/ 104 h 210"/>
                <a:gd name="T8" fmla="*/ 234 w 273"/>
                <a:gd name="T9" fmla="*/ 103 h 210"/>
                <a:gd name="T10" fmla="*/ 265 w 273"/>
                <a:gd name="T11" fmla="*/ 55 h 210"/>
                <a:gd name="T12" fmla="*/ 188 w 273"/>
                <a:gd name="T13" fmla="*/ 0 h 210"/>
                <a:gd name="T14" fmla="*/ 0 w 273"/>
                <a:gd name="T15" fmla="*/ 0 h 210"/>
                <a:gd name="T16" fmla="*/ 0 w 273"/>
                <a:gd name="T17" fmla="*/ 210 h 210"/>
                <a:gd name="T18" fmla="*/ 65 w 273"/>
                <a:gd name="T19" fmla="*/ 127 h 210"/>
                <a:gd name="T20" fmla="*/ 182 w 273"/>
                <a:gd name="T21" fmla="*/ 127 h 210"/>
                <a:gd name="T22" fmla="*/ 206 w 273"/>
                <a:gd name="T23" fmla="*/ 144 h 210"/>
                <a:gd name="T24" fmla="*/ 182 w 273"/>
                <a:gd name="T25" fmla="*/ 160 h 210"/>
                <a:gd name="T26" fmla="*/ 65 w 273"/>
                <a:gd name="T27" fmla="*/ 160 h 210"/>
                <a:gd name="T28" fmla="*/ 65 w 273"/>
                <a:gd name="T29" fmla="*/ 127 h 210"/>
                <a:gd name="T30" fmla="*/ 65 w 273"/>
                <a:gd name="T31" fmla="*/ 50 h 210"/>
                <a:gd name="T32" fmla="*/ 181 w 273"/>
                <a:gd name="T33" fmla="*/ 50 h 210"/>
                <a:gd name="T34" fmla="*/ 200 w 273"/>
                <a:gd name="T35" fmla="*/ 67 h 210"/>
                <a:gd name="T36" fmla="*/ 181 w 273"/>
                <a:gd name="T37" fmla="*/ 83 h 210"/>
                <a:gd name="T38" fmla="*/ 65 w 273"/>
                <a:gd name="T39" fmla="*/ 83 h 210"/>
                <a:gd name="T40" fmla="*/ 65 w 273"/>
                <a:gd name="T41" fmla="*/ 5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73" h="210">
                  <a:moveTo>
                    <a:pt x="0" y="210"/>
                  </a:moveTo>
                  <a:cubicBezTo>
                    <a:pt x="208" y="210"/>
                    <a:pt x="208" y="210"/>
                    <a:pt x="208" y="210"/>
                  </a:cubicBezTo>
                  <a:cubicBezTo>
                    <a:pt x="245" y="210"/>
                    <a:pt x="273" y="200"/>
                    <a:pt x="273" y="154"/>
                  </a:cubicBezTo>
                  <a:cubicBezTo>
                    <a:pt x="273" y="123"/>
                    <a:pt x="262" y="108"/>
                    <a:pt x="234" y="104"/>
                  </a:cubicBezTo>
                  <a:cubicBezTo>
                    <a:pt x="234" y="103"/>
                    <a:pt x="234" y="103"/>
                    <a:pt x="234" y="103"/>
                  </a:cubicBezTo>
                  <a:cubicBezTo>
                    <a:pt x="252" y="98"/>
                    <a:pt x="265" y="91"/>
                    <a:pt x="265" y="55"/>
                  </a:cubicBezTo>
                  <a:cubicBezTo>
                    <a:pt x="265" y="14"/>
                    <a:pt x="240" y="0"/>
                    <a:pt x="18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10"/>
                    <a:pt x="0" y="210"/>
                    <a:pt x="0" y="210"/>
                  </a:cubicBezTo>
                  <a:close/>
                  <a:moveTo>
                    <a:pt x="65" y="127"/>
                  </a:moveTo>
                  <a:cubicBezTo>
                    <a:pt x="182" y="127"/>
                    <a:pt x="182" y="127"/>
                    <a:pt x="182" y="127"/>
                  </a:cubicBezTo>
                  <a:cubicBezTo>
                    <a:pt x="196" y="127"/>
                    <a:pt x="206" y="130"/>
                    <a:pt x="206" y="144"/>
                  </a:cubicBezTo>
                  <a:cubicBezTo>
                    <a:pt x="206" y="156"/>
                    <a:pt x="196" y="160"/>
                    <a:pt x="182" y="160"/>
                  </a:cubicBezTo>
                  <a:cubicBezTo>
                    <a:pt x="65" y="160"/>
                    <a:pt x="65" y="160"/>
                    <a:pt x="65" y="160"/>
                  </a:cubicBezTo>
                  <a:cubicBezTo>
                    <a:pt x="65" y="127"/>
                    <a:pt x="65" y="127"/>
                    <a:pt x="65" y="127"/>
                  </a:cubicBezTo>
                  <a:close/>
                  <a:moveTo>
                    <a:pt x="65" y="50"/>
                  </a:moveTo>
                  <a:cubicBezTo>
                    <a:pt x="181" y="50"/>
                    <a:pt x="181" y="50"/>
                    <a:pt x="181" y="50"/>
                  </a:cubicBezTo>
                  <a:cubicBezTo>
                    <a:pt x="193" y="50"/>
                    <a:pt x="200" y="55"/>
                    <a:pt x="200" y="67"/>
                  </a:cubicBezTo>
                  <a:cubicBezTo>
                    <a:pt x="200" y="79"/>
                    <a:pt x="193" y="83"/>
                    <a:pt x="181" y="83"/>
                  </a:cubicBezTo>
                  <a:cubicBezTo>
                    <a:pt x="65" y="83"/>
                    <a:pt x="65" y="83"/>
                    <a:pt x="65" y="83"/>
                  </a:cubicBezTo>
                  <a:cubicBezTo>
                    <a:pt x="65" y="50"/>
                    <a:pt x="65" y="50"/>
                    <a:pt x="65" y="5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  <p:sp>
          <p:nvSpPr>
            <p:cNvPr id="39" name="Freeform 38"/>
            <p:cNvSpPr>
              <a:spLocks/>
            </p:cNvSpPr>
            <p:nvPr/>
          </p:nvSpPr>
          <p:spPr bwMode="black">
            <a:xfrm>
              <a:off x="4584171" y="-1110653"/>
              <a:ext cx="268079" cy="211176"/>
            </a:xfrm>
            <a:custGeom>
              <a:avLst/>
              <a:gdLst>
                <a:gd name="T0" fmla="*/ 0 w 269"/>
                <a:gd name="T1" fmla="*/ 135 h 212"/>
                <a:gd name="T2" fmla="*/ 88 w 269"/>
                <a:gd name="T3" fmla="*/ 212 h 212"/>
                <a:gd name="T4" fmla="*/ 181 w 269"/>
                <a:gd name="T5" fmla="*/ 212 h 212"/>
                <a:gd name="T6" fmla="*/ 269 w 269"/>
                <a:gd name="T7" fmla="*/ 135 h 212"/>
                <a:gd name="T8" fmla="*/ 269 w 269"/>
                <a:gd name="T9" fmla="*/ 0 h 212"/>
                <a:gd name="T10" fmla="*/ 203 w 269"/>
                <a:gd name="T11" fmla="*/ 0 h 212"/>
                <a:gd name="T12" fmla="*/ 203 w 269"/>
                <a:gd name="T13" fmla="*/ 121 h 212"/>
                <a:gd name="T14" fmla="*/ 167 w 269"/>
                <a:gd name="T15" fmla="*/ 158 h 212"/>
                <a:gd name="T16" fmla="*/ 102 w 269"/>
                <a:gd name="T17" fmla="*/ 158 h 212"/>
                <a:gd name="T18" fmla="*/ 66 w 269"/>
                <a:gd name="T19" fmla="*/ 121 h 212"/>
                <a:gd name="T20" fmla="*/ 66 w 269"/>
                <a:gd name="T21" fmla="*/ 0 h 212"/>
                <a:gd name="T22" fmla="*/ 0 w 269"/>
                <a:gd name="T23" fmla="*/ 0 h 212"/>
                <a:gd name="T24" fmla="*/ 0 w 269"/>
                <a:gd name="T25" fmla="*/ 135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69" h="212">
                  <a:moveTo>
                    <a:pt x="0" y="135"/>
                  </a:moveTo>
                  <a:cubicBezTo>
                    <a:pt x="0" y="187"/>
                    <a:pt x="28" y="212"/>
                    <a:pt x="88" y="212"/>
                  </a:cubicBezTo>
                  <a:cubicBezTo>
                    <a:pt x="181" y="212"/>
                    <a:pt x="181" y="212"/>
                    <a:pt x="181" y="212"/>
                  </a:cubicBezTo>
                  <a:cubicBezTo>
                    <a:pt x="241" y="212"/>
                    <a:pt x="269" y="187"/>
                    <a:pt x="269" y="135"/>
                  </a:cubicBezTo>
                  <a:cubicBezTo>
                    <a:pt x="269" y="0"/>
                    <a:pt x="269" y="0"/>
                    <a:pt x="269" y="0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203" y="121"/>
                    <a:pt x="203" y="121"/>
                    <a:pt x="203" y="121"/>
                  </a:cubicBezTo>
                  <a:cubicBezTo>
                    <a:pt x="203" y="148"/>
                    <a:pt x="194" y="158"/>
                    <a:pt x="167" y="158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75" y="158"/>
                    <a:pt x="66" y="148"/>
                    <a:pt x="66" y="121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35"/>
                    <a:pt x="0" y="135"/>
                    <a:pt x="0" y="1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  <p:sp>
          <p:nvSpPr>
            <p:cNvPr id="40" name="Freeform 39"/>
            <p:cNvSpPr>
              <a:spLocks noEditPoints="1"/>
            </p:cNvSpPr>
            <p:nvPr/>
          </p:nvSpPr>
          <p:spPr bwMode="black">
            <a:xfrm>
              <a:off x="4896086" y="-1110653"/>
              <a:ext cx="259649" cy="209068"/>
            </a:xfrm>
            <a:custGeom>
              <a:avLst/>
              <a:gdLst>
                <a:gd name="T0" fmla="*/ 65 w 261"/>
                <a:gd name="T1" fmla="*/ 52 h 210"/>
                <a:gd name="T2" fmla="*/ 168 w 261"/>
                <a:gd name="T3" fmla="*/ 52 h 210"/>
                <a:gd name="T4" fmla="*/ 198 w 261"/>
                <a:gd name="T5" fmla="*/ 74 h 210"/>
                <a:gd name="T6" fmla="*/ 198 w 261"/>
                <a:gd name="T7" fmla="*/ 81 h 210"/>
                <a:gd name="T8" fmla="*/ 173 w 261"/>
                <a:gd name="T9" fmla="*/ 103 h 210"/>
                <a:gd name="T10" fmla="*/ 65 w 261"/>
                <a:gd name="T11" fmla="*/ 103 h 210"/>
                <a:gd name="T12" fmla="*/ 65 w 261"/>
                <a:gd name="T13" fmla="*/ 52 h 210"/>
                <a:gd name="T14" fmla="*/ 0 w 261"/>
                <a:gd name="T15" fmla="*/ 210 h 210"/>
                <a:gd name="T16" fmla="*/ 65 w 261"/>
                <a:gd name="T17" fmla="*/ 210 h 210"/>
                <a:gd name="T18" fmla="*/ 65 w 261"/>
                <a:gd name="T19" fmla="*/ 155 h 210"/>
                <a:gd name="T20" fmla="*/ 168 w 261"/>
                <a:gd name="T21" fmla="*/ 155 h 210"/>
                <a:gd name="T22" fmla="*/ 195 w 261"/>
                <a:gd name="T23" fmla="*/ 185 h 210"/>
                <a:gd name="T24" fmla="*/ 195 w 261"/>
                <a:gd name="T25" fmla="*/ 210 h 210"/>
                <a:gd name="T26" fmla="*/ 260 w 261"/>
                <a:gd name="T27" fmla="*/ 210 h 210"/>
                <a:gd name="T28" fmla="*/ 260 w 261"/>
                <a:gd name="T29" fmla="*/ 174 h 210"/>
                <a:gd name="T30" fmla="*/ 225 w 261"/>
                <a:gd name="T31" fmla="*/ 128 h 210"/>
                <a:gd name="T32" fmla="*/ 225 w 261"/>
                <a:gd name="T33" fmla="*/ 127 h 210"/>
                <a:gd name="T34" fmla="*/ 261 w 261"/>
                <a:gd name="T35" fmla="*/ 76 h 210"/>
                <a:gd name="T36" fmla="*/ 261 w 261"/>
                <a:gd name="T37" fmla="*/ 62 h 210"/>
                <a:gd name="T38" fmla="*/ 197 w 261"/>
                <a:gd name="T39" fmla="*/ 0 h 210"/>
                <a:gd name="T40" fmla="*/ 0 w 261"/>
                <a:gd name="T41" fmla="*/ 0 h 210"/>
                <a:gd name="T42" fmla="*/ 0 w 261"/>
                <a:gd name="T43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61" h="210">
                  <a:moveTo>
                    <a:pt x="65" y="52"/>
                  </a:moveTo>
                  <a:cubicBezTo>
                    <a:pt x="168" y="52"/>
                    <a:pt x="168" y="52"/>
                    <a:pt x="168" y="52"/>
                  </a:cubicBezTo>
                  <a:cubicBezTo>
                    <a:pt x="188" y="52"/>
                    <a:pt x="198" y="56"/>
                    <a:pt x="198" y="74"/>
                  </a:cubicBezTo>
                  <a:cubicBezTo>
                    <a:pt x="198" y="81"/>
                    <a:pt x="198" y="81"/>
                    <a:pt x="198" y="81"/>
                  </a:cubicBezTo>
                  <a:cubicBezTo>
                    <a:pt x="198" y="96"/>
                    <a:pt x="191" y="103"/>
                    <a:pt x="173" y="103"/>
                  </a:cubicBezTo>
                  <a:cubicBezTo>
                    <a:pt x="65" y="103"/>
                    <a:pt x="65" y="103"/>
                    <a:pt x="65" y="103"/>
                  </a:cubicBezTo>
                  <a:cubicBezTo>
                    <a:pt x="65" y="52"/>
                    <a:pt x="65" y="52"/>
                    <a:pt x="65" y="52"/>
                  </a:cubicBezTo>
                  <a:close/>
                  <a:moveTo>
                    <a:pt x="0" y="210"/>
                  </a:moveTo>
                  <a:cubicBezTo>
                    <a:pt x="65" y="210"/>
                    <a:pt x="65" y="210"/>
                    <a:pt x="65" y="210"/>
                  </a:cubicBezTo>
                  <a:cubicBezTo>
                    <a:pt x="65" y="155"/>
                    <a:pt x="65" y="155"/>
                    <a:pt x="65" y="155"/>
                  </a:cubicBezTo>
                  <a:cubicBezTo>
                    <a:pt x="168" y="155"/>
                    <a:pt x="168" y="155"/>
                    <a:pt x="168" y="155"/>
                  </a:cubicBezTo>
                  <a:cubicBezTo>
                    <a:pt x="188" y="155"/>
                    <a:pt x="195" y="163"/>
                    <a:pt x="195" y="185"/>
                  </a:cubicBezTo>
                  <a:cubicBezTo>
                    <a:pt x="195" y="210"/>
                    <a:pt x="195" y="210"/>
                    <a:pt x="195" y="210"/>
                  </a:cubicBezTo>
                  <a:cubicBezTo>
                    <a:pt x="260" y="210"/>
                    <a:pt x="260" y="210"/>
                    <a:pt x="260" y="210"/>
                  </a:cubicBezTo>
                  <a:cubicBezTo>
                    <a:pt x="260" y="174"/>
                    <a:pt x="260" y="174"/>
                    <a:pt x="260" y="174"/>
                  </a:cubicBezTo>
                  <a:cubicBezTo>
                    <a:pt x="260" y="140"/>
                    <a:pt x="244" y="131"/>
                    <a:pt x="225" y="128"/>
                  </a:cubicBezTo>
                  <a:cubicBezTo>
                    <a:pt x="225" y="127"/>
                    <a:pt x="225" y="127"/>
                    <a:pt x="225" y="127"/>
                  </a:cubicBezTo>
                  <a:cubicBezTo>
                    <a:pt x="255" y="120"/>
                    <a:pt x="261" y="104"/>
                    <a:pt x="261" y="76"/>
                  </a:cubicBezTo>
                  <a:cubicBezTo>
                    <a:pt x="261" y="62"/>
                    <a:pt x="261" y="62"/>
                    <a:pt x="261" y="62"/>
                  </a:cubicBezTo>
                  <a:cubicBezTo>
                    <a:pt x="261" y="25"/>
                    <a:pt x="248" y="0"/>
                    <a:pt x="19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10"/>
                    <a:pt x="0" y="210"/>
                    <a:pt x="0" y="2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  <p:sp>
          <p:nvSpPr>
            <p:cNvPr id="41" name="Freeform 40"/>
            <p:cNvSpPr>
              <a:spLocks/>
            </p:cNvSpPr>
            <p:nvPr/>
          </p:nvSpPr>
          <p:spPr bwMode="black">
            <a:xfrm>
              <a:off x="5184819" y="-1110653"/>
              <a:ext cx="247847" cy="209068"/>
            </a:xfrm>
            <a:custGeom>
              <a:avLst/>
              <a:gdLst>
                <a:gd name="T0" fmla="*/ 0 w 588"/>
                <a:gd name="T1" fmla="*/ 123 h 496"/>
                <a:gd name="T2" fmla="*/ 217 w 588"/>
                <a:gd name="T3" fmla="*/ 123 h 496"/>
                <a:gd name="T4" fmla="*/ 217 w 588"/>
                <a:gd name="T5" fmla="*/ 496 h 496"/>
                <a:gd name="T6" fmla="*/ 371 w 588"/>
                <a:gd name="T7" fmla="*/ 496 h 496"/>
                <a:gd name="T8" fmla="*/ 371 w 588"/>
                <a:gd name="T9" fmla="*/ 123 h 496"/>
                <a:gd name="T10" fmla="*/ 588 w 588"/>
                <a:gd name="T11" fmla="*/ 123 h 496"/>
                <a:gd name="T12" fmla="*/ 588 w 588"/>
                <a:gd name="T13" fmla="*/ 0 h 496"/>
                <a:gd name="T14" fmla="*/ 0 w 588"/>
                <a:gd name="T15" fmla="*/ 0 h 496"/>
                <a:gd name="T16" fmla="*/ 0 w 588"/>
                <a:gd name="T17" fmla="*/ 123 h 496"/>
                <a:gd name="T18" fmla="*/ 0 w 588"/>
                <a:gd name="T19" fmla="*/ 123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88" h="496">
                  <a:moveTo>
                    <a:pt x="0" y="123"/>
                  </a:moveTo>
                  <a:lnTo>
                    <a:pt x="217" y="123"/>
                  </a:lnTo>
                  <a:lnTo>
                    <a:pt x="217" y="496"/>
                  </a:lnTo>
                  <a:lnTo>
                    <a:pt x="371" y="496"/>
                  </a:lnTo>
                  <a:lnTo>
                    <a:pt x="371" y="123"/>
                  </a:lnTo>
                  <a:lnTo>
                    <a:pt x="588" y="123"/>
                  </a:lnTo>
                  <a:lnTo>
                    <a:pt x="588" y="0"/>
                  </a:lnTo>
                  <a:lnTo>
                    <a:pt x="0" y="0"/>
                  </a:lnTo>
                  <a:lnTo>
                    <a:pt x="0" y="123"/>
                  </a:lnTo>
                  <a:lnTo>
                    <a:pt x="0" y="12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  <p:sp>
          <p:nvSpPr>
            <p:cNvPr id="42" name="Freeform 41"/>
            <p:cNvSpPr>
              <a:spLocks noEditPoints="1"/>
            </p:cNvSpPr>
            <p:nvPr/>
          </p:nvSpPr>
          <p:spPr bwMode="black">
            <a:xfrm>
              <a:off x="5456692" y="-1112761"/>
              <a:ext cx="290419" cy="213283"/>
            </a:xfrm>
            <a:custGeom>
              <a:avLst/>
              <a:gdLst>
                <a:gd name="T0" fmla="*/ 0 w 292"/>
                <a:gd name="T1" fmla="*/ 138 h 214"/>
                <a:gd name="T2" fmla="*/ 94 w 292"/>
                <a:gd name="T3" fmla="*/ 214 h 214"/>
                <a:gd name="T4" fmla="*/ 198 w 292"/>
                <a:gd name="T5" fmla="*/ 214 h 214"/>
                <a:gd name="T6" fmla="*/ 292 w 292"/>
                <a:gd name="T7" fmla="*/ 138 h 214"/>
                <a:gd name="T8" fmla="*/ 292 w 292"/>
                <a:gd name="T9" fmla="*/ 76 h 214"/>
                <a:gd name="T10" fmla="*/ 198 w 292"/>
                <a:gd name="T11" fmla="*/ 0 h 214"/>
                <a:gd name="T12" fmla="*/ 94 w 292"/>
                <a:gd name="T13" fmla="*/ 0 h 214"/>
                <a:gd name="T14" fmla="*/ 0 w 292"/>
                <a:gd name="T15" fmla="*/ 76 h 214"/>
                <a:gd name="T16" fmla="*/ 0 w 292"/>
                <a:gd name="T17" fmla="*/ 138 h 214"/>
                <a:gd name="T18" fmla="*/ 67 w 292"/>
                <a:gd name="T19" fmla="*/ 96 h 214"/>
                <a:gd name="T20" fmla="*/ 108 w 292"/>
                <a:gd name="T21" fmla="*/ 54 h 214"/>
                <a:gd name="T22" fmla="*/ 184 w 292"/>
                <a:gd name="T23" fmla="*/ 54 h 214"/>
                <a:gd name="T24" fmla="*/ 225 w 292"/>
                <a:gd name="T25" fmla="*/ 96 h 214"/>
                <a:gd name="T26" fmla="*/ 225 w 292"/>
                <a:gd name="T27" fmla="*/ 118 h 214"/>
                <a:gd name="T28" fmla="*/ 188 w 292"/>
                <a:gd name="T29" fmla="*/ 160 h 214"/>
                <a:gd name="T30" fmla="*/ 104 w 292"/>
                <a:gd name="T31" fmla="*/ 160 h 214"/>
                <a:gd name="T32" fmla="*/ 67 w 292"/>
                <a:gd name="T33" fmla="*/ 118 h 214"/>
                <a:gd name="T34" fmla="*/ 67 w 292"/>
                <a:gd name="T35" fmla="*/ 96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92" h="214">
                  <a:moveTo>
                    <a:pt x="0" y="138"/>
                  </a:moveTo>
                  <a:cubicBezTo>
                    <a:pt x="0" y="200"/>
                    <a:pt x="35" y="214"/>
                    <a:pt x="94" y="214"/>
                  </a:cubicBezTo>
                  <a:cubicBezTo>
                    <a:pt x="198" y="214"/>
                    <a:pt x="198" y="214"/>
                    <a:pt x="198" y="214"/>
                  </a:cubicBezTo>
                  <a:cubicBezTo>
                    <a:pt x="257" y="214"/>
                    <a:pt x="292" y="200"/>
                    <a:pt x="292" y="138"/>
                  </a:cubicBezTo>
                  <a:cubicBezTo>
                    <a:pt x="292" y="76"/>
                    <a:pt x="292" y="76"/>
                    <a:pt x="292" y="76"/>
                  </a:cubicBezTo>
                  <a:cubicBezTo>
                    <a:pt x="292" y="14"/>
                    <a:pt x="257" y="0"/>
                    <a:pt x="198" y="0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35" y="0"/>
                    <a:pt x="0" y="14"/>
                    <a:pt x="0" y="76"/>
                  </a:cubicBezTo>
                  <a:cubicBezTo>
                    <a:pt x="0" y="138"/>
                    <a:pt x="0" y="138"/>
                    <a:pt x="0" y="138"/>
                  </a:cubicBezTo>
                  <a:close/>
                  <a:moveTo>
                    <a:pt x="67" y="96"/>
                  </a:moveTo>
                  <a:cubicBezTo>
                    <a:pt x="67" y="70"/>
                    <a:pt x="73" y="54"/>
                    <a:pt x="108" y="54"/>
                  </a:cubicBezTo>
                  <a:cubicBezTo>
                    <a:pt x="184" y="54"/>
                    <a:pt x="184" y="54"/>
                    <a:pt x="184" y="54"/>
                  </a:cubicBezTo>
                  <a:cubicBezTo>
                    <a:pt x="219" y="54"/>
                    <a:pt x="225" y="70"/>
                    <a:pt x="225" y="96"/>
                  </a:cubicBezTo>
                  <a:cubicBezTo>
                    <a:pt x="225" y="118"/>
                    <a:pt x="225" y="118"/>
                    <a:pt x="225" y="118"/>
                  </a:cubicBezTo>
                  <a:cubicBezTo>
                    <a:pt x="225" y="149"/>
                    <a:pt x="219" y="160"/>
                    <a:pt x="188" y="160"/>
                  </a:cubicBezTo>
                  <a:cubicBezTo>
                    <a:pt x="104" y="160"/>
                    <a:pt x="104" y="160"/>
                    <a:pt x="104" y="160"/>
                  </a:cubicBezTo>
                  <a:cubicBezTo>
                    <a:pt x="73" y="160"/>
                    <a:pt x="67" y="149"/>
                    <a:pt x="67" y="118"/>
                  </a:cubicBezTo>
                  <a:cubicBezTo>
                    <a:pt x="67" y="96"/>
                    <a:pt x="67" y="96"/>
                    <a:pt x="67" y="9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</p:grpSp>
    </p:spTree>
    <p:extLst>
      <p:ext uri="{BB962C8B-B14F-4D97-AF65-F5344CB8AC3E}">
        <p14:creationId xmlns:p14="http://schemas.microsoft.com/office/powerpoint/2010/main" val="18984731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5" r:id="rId1"/>
    <p:sldLayoutId id="2147483846" r:id="rId2"/>
    <p:sldLayoutId id="2147483847" r:id="rId3"/>
    <p:sldLayoutId id="2147483848" r:id="rId4"/>
    <p:sldLayoutId id="2147483849" r:id="rId5"/>
    <p:sldLayoutId id="2147483850" r:id="rId6"/>
    <p:sldLayoutId id="2147483851" r:id="rId7"/>
    <p:sldLayoutId id="2147483852" r:id="rId8"/>
    <p:sldLayoutId id="2147483853" r:id="rId9"/>
    <p:sldLayoutId id="2147483854" r:id="rId10"/>
    <p:sldLayoutId id="2147483855" r:id="rId11"/>
    <p:sldLayoutId id="2147483856" r:id="rId12"/>
    <p:sldLayoutId id="2147483857" r:id="rId13"/>
  </p:sldLayoutIdLst>
  <p:hf sldNum="0" hdr="0" ftr="0" dt="0"/>
  <p:txStyles>
    <p:titleStyle>
      <a:lvl1pPr algn="l" defTabSz="914126" rtl="0" eaLnBrk="1" latinLnBrk="0" hangingPunct="1">
        <a:spcBef>
          <a:spcPct val="0"/>
        </a:spcBef>
        <a:buNone/>
        <a:defRPr sz="2399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531" indent="-228531" algn="l" defTabSz="914126" rtl="0" eaLnBrk="1" latinLnBrk="0" hangingPunct="1">
        <a:spcBef>
          <a:spcPts val="400"/>
        </a:spcBef>
        <a:spcAft>
          <a:spcPts val="600"/>
        </a:spcAft>
        <a:buClr>
          <a:schemeClr val="accent1"/>
        </a:buClr>
        <a:buFont typeface="Wingdings" panose="05000000000000000000" pitchFamily="2" charset="2"/>
        <a:buChar char="§"/>
        <a:defRPr sz="2199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517370" indent="-228531" algn="l" defTabSz="914126" rtl="0" eaLnBrk="1" latinLnBrk="0" hangingPunct="1">
        <a:spcBef>
          <a:spcPts val="0"/>
        </a:spcBef>
        <a:spcAft>
          <a:spcPts val="600"/>
        </a:spcAft>
        <a:buClr>
          <a:schemeClr val="tx2">
            <a:lumMod val="50000"/>
          </a:schemeClr>
        </a:buClr>
        <a:buFont typeface="Wingdings" panose="05000000000000000000" pitchFamily="2" charset="2"/>
        <a:buChar char="§"/>
        <a:defRPr sz="2199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745901" indent="-169812" algn="l" defTabSz="914126" rtl="0" eaLnBrk="1" latinLnBrk="0" hangingPunct="1">
        <a:spcBef>
          <a:spcPts val="0"/>
        </a:spcBef>
        <a:spcAft>
          <a:spcPts val="600"/>
        </a:spcAft>
        <a:buClr>
          <a:schemeClr val="tx2">
            <a:lumMod val="50000"/>
          </a:schemeClr>
        </a:buClr>
        <a:buFont typeface="Arial" panose="020B0604020202020204" pitchFamily="34" charset="0"/>
        <a:buChar char="»"/>
        <a:defRPr sz="1999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14056" indent="-231705" algn="l" defTabSz="914126" rtl="0" eaLnBrk="1" latinLnBrk="0" hangingPunct="1">
        <a:spcBef>
          <a:spcPts val="0"/>
        </a:spcBef>
        <a:spcAft>
          <a:spcPts val="600"/>
        </a:spcAft>
        <a:buClr>
          <a:schemeClr val="tx2">
            <a:lumMod val="50000"/>
          </a:schemeClr>
        </a:buClr>
        <a:buFont typeface="Wingdings" panose="05000000000000000000" pitchFamily="2" charset="2"/>
        <a:buChar char="§"/>
        <a:defRPr sz="1799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596546" indent="-220597" algn="l" defTabSz="914126" rtl="0" eaLnBrk="1" latinLnBrk="0" hangingPunct="1">
        <a:spcBef>
          <a:spcPts val="0"/>
        </a:spcBef>
        <a:spcAft>
          <a:spcPts val="600"/>
        </a:spcAft>
        <a:buClr>
          <a:schemeClr val="tx2">
            <a:lumMod val="50000"/>
          </a:schemeClr>
        </a:buClr>
        <a:buFont typeface="Arial" panose="020B0604020202020204" pitchFamily="34" charset="0"/>
        <a:buChar char="−"/>
        <a:defRPr sz="1799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3846" indent="-228531" algn="l" defTabSz="914126" rtl="0" eaLnBrk="1" latinLnBrk="0" hangingPunct="1">
        <a:spcBef>
          <a:spcPct val="20000"/>
        </a:spcBef>
        <a:buFont typeface="Arial" panose="020B0604020202020204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6pPr>
      <a:lvl7pPr marL="2970908" indent="-228531" algn="l" defTabSz="914126" rtl="0" eaLnBrk="1" latinLnBrk="0" hangingPunct="1">
        <a:spcBef>
          <a:spcPct val="20000"/>
        </a:spcBef>
        <a:buFont typeface="Arial" panose="020B0604020202020204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7pPr>
      <a:lvl8pPr marL="3427971" indent="-228531" algn="l" defTabSz="914126" rtl="0" eaLnBrk="1" latinLnBrk="0" hangingPunct="1">
        <a:spcBef>
          <a:spcPct val="20000"/>
        </a:spcBef>
        <a:buFont typeface="Arial" panose="020B0604020202020204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8pPr>
      <a:lvl9pPr marL="3885034" indent="-228531" algn="l" defTabSz="914126" rtl="0" eaLnBrk="1" latinLnBrk="0" hangingPunct="1">
        <a:spcBef>
          <a:spcPct val="20000"/>
        </a:spcBef>
        <a:buFont typeface="Arial" panose="020B0604020202020204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26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9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1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7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172" y="132907"/>
            <a:ext cx="11892516" cy="656560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139B076B-7EE5-460D-A431-6CF86C2E30D2}"/>
              </a:ext>
            </a:extLst>
          </p:cNvPr>
          <p:cNvSpPr txBox="1"/>
          <p:nvPr/>
        </p:nvSpPr>
        <p:spPr>
          <a:xfrm>
            <a:off x="435932" y="329607"/>
            <a:ext cx="10900549" cy="27493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Orange </a:t>
            </a:r>
            <a:r>
              <a:rPr lang="en-US" sz="8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Assignment</a:t>
            </a:r>
          </a:p>
          <a:p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State-of-the-art pre-training for Natural Language Processing</a:t>
            </a:r>
            <a:endParaRPr lang="en-US" sz="1400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5200" baseline="30000" dirty="0">
              <a:solidFill>
                <a:srgbClr val="EB781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999" dirty="0">
                <a:solidFill>
                  <a:schemeClr val="bg1"/>
                </a:solidFill>
                <a:latin typeface="Univers LT Std 55" panose="020B0603020202020204" pitchFamily="34" charset="0"/>
              </a:rPr>
              <a:t>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626054" y="3663861"/>
            <a:ext cx="294875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Moaaz Youssef</a:t>
            </a:r>
          </a:p>
        </p:txBody>
      </p:sp>
    </p:spTree>
    <p:extLst>
      <p:ext uri="{BB962C8B-B14F-4D97-AF65-F5344CB8AC3E}">
        <p14:creationId xmlns:p14="http://schemas.microsoft.com/office/powerpoint/2010/main" val="28379703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5331" y="374197"/>
            <a:ext cx="10512862" cy="1325563"/>
          </a:xfrm>
        </p:spPr>
        <p:txBody>
          <a:bodyPr/>
          <a:lstStyle/>
          <a:p>
            <a:r>
              <a:rPr lang="en-US" sz="4000" b="1" dirty="0">
                <a:solidFill>
                  <a:schemeClr val="accent2"/>
                </a:solidFill>
                <a:latin typeface="Univers LT Std 55" panose="020B0603020202020204"/>
              </a:rPr>
              <a:t>Data </a:t>
            </a:r>
            <a:r>
              <a:rPr lang="en-US" sz="4000" b="1" dirty="0">
                <a:latin typeface="Univers LT Std 55" panose="020B0603020202020204"/>
              </a:rPr>
              <a:t>Preprocessing </a:t>
            </a:r>
            <a:r>
              <a:rPr lang="en-US" sz="4000" b="1" dirty="0">
                <a:solidFill>
                  <a:schemeClr val="accent2"/>
                </a:solidFill>
                <a:latin typeface="Univers LT Std 55" panose="020B0603020202020204"/>
              </a:rPr>
              <a:t/>
            </a:r>
            <a:br>
              <a:rPr lang="en-US" sz="4000" b="1" dirty="0">
                <a:solidFill>
                  <a:schemeClr val="accent2"/>
                </a:solidFill>
                <a:latin typeface="Univers LT Std 55" panose="020B0603020202020204"/>
              </a:rPr>
            </a:br>
            <a:endParaRPr lang="en-US" sz="4000" b="1" dirty="0">
              <a:solidFill>
                <a:schemeClr val="accent2"/>
              </a:solidFill>
              <a:latin typeface="Univers LT Std 55" panose="020B0603020202020204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823800" y="357220"/>
            <a:ext cx="4020985" cy="6143561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highlight>
                <a:srgbClr val="EB7819"/>
              </a:highligh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48897" y="1329518"/>
            <a:ext cx="7313343" cy="5109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prstClr val="black"/>
                </a:solidFill>
                <a:latin typeface="Univers LT Std 55"/>
              </a:rPr>
              <a:t>Model Inputs: </a:t>
            </a:r>
            <a:r>
              <a:rPr lang="en-US" sz="2000" dirty="0">
                <a:solidFill>
                  <a:prstClr val="black"/>
                </a:solidFill>
                <a:latin typeface="Univers LT Std 55"/>
              </a:rPr>
              <a:t>Using tokenizer length of 512 to capture part of distribution tail, inputs ID’s and attention masks were created.   </a:t>
            </a:r>
          </a:p>
          <a:p>
            <a:endParaRPr lang="en-US" sz="2000" b="1" dirty="0">
              <a:latin typeface="Univers LT Std 55"/>
            </a:endParaRPr>
          </a:p>
          <a:p>
            <a:endParaRPr lang="en-US" sz="2000" b="1" dirty="0">
              <a:latin typeface="Univers LT Std 55"/>
            </a:endParaRPr>
          </a:p>
          <a:p>
            <a:r>
              <a:rPr lang="en-US" sz="2000" b="1" dirty="0">
                <a:latin typeface="Univers LT Std 55"/>
              </a:rPr>
              <a:t>Inputs ID’s: </a:t>
            </a:r>
            <a:r>
              <a:rPr lang="en-US" sz="2000" dirty="0">
                <a:solidFill>
                  <a:prstClr val="black"/>
                </a:solidFill>
                <a:latin typeface="Univers LT Std 55"/>
              </a:rPr>
              <a:t>are numerical representations of tokens building the sequences that will be used as input by the model.</a:t>
            </a:r>
          </a:p>
          <a:p>
            <a:endParaRPr lang="en-US" sz="2000" dirty="0">
              <a:solidFill>
                <a:prstClr val="black"/>
              </a:solidFill>
              <a:latin typeface="Univers LT Std 55"/>
            </a:endParaRPr>
          </a:p>
          <a:p>
            <a:r>
              <a:rPr lang="en-US" sz="2000" b="1" dirty="0">
                <a:latin typeface="Univers LT Std 55"/>
              </a:rPr>
              <a:t>Example:</a:t>
            </a:r>
          </a:p>
          <a:p>
            <a:endParaRPr lang="en-US" sz="2000" dirty="0"/>
          </a:p>
          <a:p>
            <a:r>
              <a:rPr lang="en-US" sz="2000" dirty="0"/>
              <a:t>tokenizer(“A Titan RTX has 24GB of VRAM”)</a:t>
            </a:r>
          </a:p>
          <a:p>
            <a:endParaRPr lang="en-US" sz="2000" dirty="0"/>
          </a:p>
          <a:p>
            <a:r>
              <a:rPr lang="en-US" sz="2000" dirty="0"/>
              <a:t>Output:</a:t>
            </a:r>
          </a:p>
          <a:p>
            <a:endParaRPr lang="en-US" sz="2000" dirty="0"/>
          </a:p>
          <a:p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[101, 138, 18696, 155, 1942, 3190, 1144, 1572, 13745, 1104, 159, 9664, 2107, 102]</a:t>
            </a:r>
          </a:p>
          <a:p>
            <a:pPr lvl="0" defTabSz="914400" eaLnBrk="0" fontAlgn="base" hangingPunct="0">
              <a:spcBef>
                <a:spcPct val="30000"/>
              </a:spcBef>
              <a:spcAft>
                <a:spcPct val="0"/>
              </a:spcAft>
            </a:pPr>
            <a:endParaRPr lang="en-US" sz="2000" dirty="0">
              <a:solidFill>
                <a:prstClr val="black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1572F349-046C-47A0-B9E2-ABF4821241EE}"/>
              </a:ext>
            </a:extLst>
          </p:cNvPr>
          <p:cNvSpPr/>
          <p:nvPr/>
        </p:nvSpPr>
        <p:spPr>
          <a:xfrm>
            <a:off x="8176668" y="353845"/>
            <a:ext cx="3668117" cy="4307205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lvl="0" defTabSz="914126">
              <a:defRPr/>
            </a:pPr>
            <a:endParaRPr lang="en-US" sz="2799" b="1" noProof="0" dirty="0">
              <a:solidFill>
                <a:prstClr val="white"/>
              </a:solidFill>
              <a:latin typeface="Univers LT Std 55" panose="020B0603020202020204"/>
              <a:cs typeface="Calibri" panose="020F0502020204030204"/>
            </a:endParaRPr>
          </a:p>
          <a:p>
            <a:pPr lvl="0" defTabSz="914126">
              <a:defRPr/>
            </a:pPr>
            <a:r>
              <a:rPr lang="en-US" sz="2799" b="1" noProof="0" dirty="0">
                <a:solidFill>
                  <a:prstClr val="white"/>
                </a:solidFill>
                <a:latin typeface="Univers LT Std 55" panose="020B0603020202020204"/>
                <a:cs typeface="Calibri" panose="020F0502020204030204"/>
              </a:rPr>
              <a:t>Methodology</a:t>
            </a:r>
          </a:p>
          <a:p>
            <a:pPr lvl="0" defTabSz="914126">
              <a:defRPr/>
            </a:pPr>
            <a:endParaRPr lang="en-US" sz="2799" b="1" noProof="0" dirty="0">
              <a:solidFill>
                <a:prstClr val="white"/>
              </a:solidFill>
              <a:latin typeface="Univers LT Std 55" panose="020B0603020202020204"/>
              <a:cs typeface="Calibri" panose="020F0502020204030204"/>
            </a:endParaRPr>
          </a:p>
          <a:p>
            <a:pPr lvl="0" defTabSz="914126">
              <a:defRPr/>
            </a:pPr>
            <a:endParaRPr lang="en-US" sz="2799" b="1" noProof="0" dirty="0">
              <a:solidFill>
                <a:prstClr val="white"/>
              </a:solidFill>
              <a:latin typeface="Univers LT Std 55" panose="020B0603020202020204"/>
              <a:cs typeface="Calibri" panose="020F0502020204030204"/>
            </a:endParaRPr>
          </a:p>
          <a:p>
            <a:pPr marL="285750" lvl="0" indent="-285750" defTabSz="914126">
              <a:buFont typeface="Arial" panose="020B0604020202020204" pitchFamily="34" charset="0"/>
              <a:buChar char="•"/>
              <a:defRPr/>
            </a:pPr>
            <a:r>
              <a:rPr lang="en-US" sz="1799" b="1" dirty="0">
                <a:solidFill>
                  <a:prstClr val="white"/>
                </a:solidFill>
                <a:latin typeface="Univers LT Std 55"/>
                <a:cs typeface="Calibri"/>
              </a:rPr>
              <a:t>Data preprocessing</a:t>
            </a:r>
            <a:endParaRPr kumimoji="0" lang="en-US" sz="1799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 LT Std 55"/>
              <a:cs typeface="Calibri"/>
            </a:endParaRPr>
          </a:p>
          <a:p>
            <a:pPr marR="0" lvl="0" algn="l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sz="1799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 LT Std 55"/>
              <a:cs typeface="Calibri"/>
            </a:endParaRPr>
          </a:p>
          <a:p>
            <a:pPr marL="285664" lvl="0" indent="-285664" defTabSz="914126">
              <a:buFont typeface="Arial"/>
              <a:buChar char="•"/>
              <a:defRPr/>
            </a:pPr>
            <a:r>
              <a:rPr lang="en-US" sz="1799" b="1" dirty="0">
                <a:solidFill>
                  <a:prstClr val="white"/>
                </a:solidFill>
                <a:latin typeface="Univers LT Std 55"/>
                <a:cs typeface="Calibri"/>
              </a:rPr>
              <a:t>Model building</a:t>
            </a:r>
            <a:endParaRPr kumimoji="0" lang="en-US" sz="1799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 LT Std 55"/>
              <a:cs typeface="Calibri"/>
            </a:endParaRPr>
          </a:p>
          <a:p>
            <a:pPr marL="0" marR="0" lvl="0" indent="0" algn="l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 LT Std 55"/>
              <a:cs typeface="Calibri"/>
            </a:endParaRPr>
          </a:p>
          <a:p>
            <a:pPr marL="285664" lvl="0" indent="-285664" defTabSz="914126">
              <a:buFont typeface="Arial"/>
              <a:buChar char="•"/>
              <a:defRPr/>
            </a:pPr>
            <a:r>
              <a:rPr lang="en-US" sz="1799" b="1" dirty="0">
                <a:solidFill>
                  <a:prstClr val="white"/>
                </a:solidFill>
                <a:latin typeface="Univers LT Std 55"/>
                <a:cs typeface="Calibri"/>
              </a:rPr>
              <a:t>Model training </a:t>
            </a:r>
          </a:p>
          <a:p>
            <a:pPr marL="285664" lvl="0" indent="-285664" defTabSz="914126">
              <a:buFont typeface="Arial"/>
              <a:buChar char="•"/>
              <a:defRPr/>
            </a:pPr>
            <a:endParaRPr lang="en-US" sz="1799" b="1" dirty="0">
              <a:solidFill>
                <a:prstClr val="white"/>
              </a:solidFill>
              <a:latin typeface="Univers LT Std 55"/>
              <a:cs typeface="Calibri"/>
            </a:endParaRPr>
          </a:p>
          <a:p>
            <a:pPr marL="285664" lvl="0" indent="-285664" defTabSz="914126">
              <a:buFont typeface="Arial"/>
              <a:buChar char="•"/>
              <a:defRPr/>
            </a:pPr>
            <a:r>
              <a:rPr lang="en-US" sz="1799" b="1" dirty="0">
                <a:solidFill>
                  <a:prstClr val="white"/>
                </a:solidFill>
                <a:latin typeface="Univers LT Std 55"/>
                <a:cs typeface="Calibri"/>
              </a:rPr>
              <a:t>Model validation </a:t>
            </a:r>
          </a:p>
          <a:p>
            <a:pPr marL="285664" lvl="0" indent="-285664" defTabSz="914126">
              <a:buFont typeface="Arial"/>
              <a:buChar char="•"/>
              <a:defRPr/>
            </a:pPr>
            <a:endParaRPr kumimoji="0" lang="en-US" sz="1799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 LT Std 55"/>
              <a:cs typeface="Calibri"/>
            </a:endParaRPr>
          </a:p>
          <a:p>
            <a:pPr marL="285664" lvl="0" indent="-285664" defTabSz="914126">
              <a:buFont typeface="Arial"/>
              <a:buChar char="•"/>
              <a:defRPr/>
            </a:pPr>
            <a:r>
              <a:rPr lang="en-US" sz="1799" b="1" dirty="0">
                <a:solidFill>
                  <a:prstClr val="white"/>
                </a:solidFill>
                <a:latin typeface="Univers LT Std 55"/>
                <a:cs typeface="Calibri"/>
              </a:rPr>
              <a:t>Models comparison</a:t>
            </a:r>
            <a:endParaRPr kumimoji="0" lang="en-US" sz="1799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 LT Std 55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656703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5331" y="374197"/>
            <a:ext cx="10512862" cy="1325563"/>
          </a:xfrm>
        </p:spPr>
        <p:txBody>
          <a:bodyPr/>
          <a:lstStyle/>
          <a:p>
            <a:r>
              <a:rPr lang="en-US" sz="4000" b="1" dirty="0">
                <a:solidFill>
                  <a:schemeClr val="accent2"/>
                </a:solidFill>
                <a:latin typeface="Univers LT Std 55" panose="020B0603020202020204"/>
              </a:rPr>
              <a:t>Data </a:t>
            </a:r>
            <a:r>
              <a:rPr lang="en-US" sz="4000" b="1" dirty="0">
                <a:latin typeface="Univers LT Std 55" panose="020B0603020202020204"/>
              </a:rPr>
              <a:t>Preprocessing </a:t>
            </a:r>
            <a:r>
              <a:rPr lang="en-US" sz="4000" b="1" dirty="0">
                <a:solidFill>
                  <a:schemeClr val="accent2"/>
                </a:solidFill>
                <a:latin typeface="Univers LT Std 55" panose="020B0603020202020204"/>
              </a:rPr>
              <a:t/>
            </a:r>
            <a:br>
              <a:rPr lang="en-US" sz="4000" b="1" dirty="0">
                <a:solidFill>
                  <a:schemeClr val="accent2"/>
                </a:solidFill>
                <a:latin typeface="Univers LT Std 55" panose="020B0603020202020204"/>
              </a:rPr>
            </a:br>
            <a:endParaRPr lang="en-US" sz="4000" b="1" dirty="0">
              <a:solidFill>
                <a:schemeClr val="accent2"/>
              </a:solidFill>
              <a:latin typeface="Univers LT Std 55" panose="020B0603020202020204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823800" y="357220"/>
            <a:ext cx="4020985" cy="6143561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highlight>
                <a:srgbClr val="EB7819"/>
              </a:highligh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81718" y="1797784"/>
            <a:ext cx="7198469" cy="326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prstClr val="black"/>
                </a:solidFill>
                <a:latin typeface="Univers LT Std 55"/>
              </a:rPr>
              <a:t>Attention mask </a:t>
            </a:r>
            <a:r>
              <a:rPr lang="en-US" sz="2000" b="1" dirty="0">
                <a:latin typeface="Univers LT Std 55"/>
              </a:rPr>
              <a:t>: </a:t>
            </a:r>
            <a:r>
              <a:rPr lang="en-US" sz="2000" dirty="0">
                <a:latin typeface="Univers LT Std 55"/>
              </a:rPr>
              <a:t>is</a:t>
            </a:r>
            <a:r>
              <a:rPr lang="en-US" sz="2000" b="1" dirty="0">
                <a:latin typeface="Univers LT Std 55"/>
              </a:rPr>
              <a:t> </a:t>
            </a:r>
            <a:r>
              <a:rPr lang="en-US" sz="2000" dirty="0">
                <a:latin typeface="Univers LT Std 55"/>
              </a:rPr>
              <a:t>an argument indicates to the model which tokens should be attended to, and which should be padded. 1 indicates a value that should be attended to, while 0 indicates a padded value.</a:t>
            </a:r>
          </a:p>
          <a:p>
            <a:endParaRPr lang="en-US" sz="2000" dirty="0">
              <a:latin typeface="Univers LT Std 55"/>
            </a:endParaRPr>
          </a:p>
          <a:p>
            <a:pPr lvl="0" defTabSz="914400" eaLnBrk="0" fontAlgn="base" hangingPunct="0">
              <a:spcBef>
                <a:spcPct val="30000"/>
              </a:spcBef>
              <a:spcAft>
                <a:spcPct val="0"/>
              </a:spcAft>
            </a:pPr>
            <a:endParaRPr lang="en-US" sz="2000" dirty="0">
              <a:solidFill>
                <a:prstClr val="black"/>
              </a:solidFill>
            </a:endParaRPr>
          </a:p>
          <a:p>
            <a:r>
              <a:rPr lang="en-US" sz="2000" b="1" dirty="0">
                <a:solidFill>
                  <a:prstClr val="black"/>
                </a:solidFill>
                <a:latin typeface="Univers LT Std 55"/>
              </a:rPr>
              <a:t>Tensorflow data: </a:t>
            </a:r>
            <a:r>
              <a:rPr lang="en-US" sz="2000" dirty="0">
                <a:solidFill>
                  <a:prstClr val="black"/>
                </a:solidFill>
                <a:latin typeface="Univers LT Std 55"/>
              </a:rPr>
              <a:t>created </a:t>
            </a:r>
            <a:r>
              <a:rPr lang="en-US" sz="2000" dirty="0" err="1">
                <a:solidFill>
                  <a:prstClr val="black"/>
                </a:solidFill>
                <a:latin typeface="Univers LT Std 55"/>
              </a:rPr>
              <a:t>tensorflow</a:t>
            </a:r>
            <a:r>
              <a:rPr lang="en-US" sz="2000" dirty="0">
                <a:solidFill>
                  <a:prstClr val="black"/>
                </a:solidFill>
                <a:latin typeface="Univers LT Std 55"/>
              </a:rPr>
              <a:t> data, from inputs ID’s and attention masks, for training and evaluation to return (features, labels) pairs, as expected by keras.Model.fit</a:t>
            </a:r>
          </a:p>
          <a:p>
            <a:endParaRPr lang="en-US" sz="2000" b="1" dirty="0">
              <a:solidFill>
                <a:prstClr val="black"/>
              </a:solidFill>
              <a:latin typeface="Univers LT Std 55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33EF711C-9C2C-41C6-8E0E-E803DD9C3A82}"/>
              </a:ext>
            </a:extLst>
          </p:cNvPr>
          <p:cNvSpPr/>
          <p:nvPr/>
        </p:nvSpPr>
        <p:spPr>
          <a:xfrm>
            <a:off x="8176668" y="353845"/>
            <a:ext cx="3668117" cy="4307205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lvl="0" defTabSz="914126">
              <a:defRPr/>
            </a:pPr>
            <a:endParaRPr lang="en-US" sz="2799" b="1" noProof="0" dirty="0">
              <a:solidFill>
                <a:prstClr val="white"/>
              </a:solidFill>
              <a:latin typeface="Univers LT Std 55" panose="020B0603020202020204"/>
              <a:cs typeface="Calibri" panose="020F0502020204030204"/>
            </a:endParaRPr>
          </a:p>
          <a:p>
            <a:pPr lvl="0" defTabSz="914126">
              <a:defRPr/>
            </a:pPr>
            <a:r>
              <a:rPr lang="en-US" sz="2799" b="1" noProof="0" dirty="0">
                <a:solidFill>
                  <a:prstClr val="white"/>
                </a:solidFill>
                <a:latin typeface="Univers LT Std 55" panose="020B0603020202020204"/>
                <a:cs typeface="Calibri" panose="020F0502020204030204"/>
              </a:rPr>
              <a:t>Methodology</a:t>
            </a:r>
          </a:p>
          <a:p>
            <a:pPr lvl="0" defTabSz="914126">
              <a:defRPr/>
            </a:pPr>
            <a:endParaRPr lang="en-US" sz="2799" b="1" noProof="0" dirty="0">
              <a:solidFill>
                <a:prstClr val="white"/>
              </a:solidFill>
              <a:latin typeface="Univers LT Std 55" panose="020B0603020202020204"/>
              <a:cs typeface="Calibri" panose="020F0502020204030204"/>
            </a:endParaRPr>
          </a:p>
          <a:p>
            <a:pPr lvl="0" defTabSz="914126">
              <a:defRPr/>
            </a:pPr>
            <a:endParaRPr lang="en-US" sz="2799" b="1" noProof="0" dirty="0">
              <a:solidFill>
                <a:prstClr val="white"/>
              </a:solidFill>
              <a:latin typeface="Univers LT Std 55" panose="020B0603020202020204"/>
              <a:cs typeface="Calibri" panose="020F0502020204030204"/>
            </a:endParaRPr>
          </a:p>
          <a:p>
            <a:pPr marL="285750" lvl="0" indent="-285750" defTabSz="914126">
              <a:buFont typeface="Arial" panose="020B0604020202020204" pitchFamily="34" charset="0"/>
              <a:buChar char="•"/>
              <a:defRPr/>
            </a:pPr>
            <a:r>
              <a:rPr lang="en-US" sz="1799" b="1" dirty="0">
                <a:solidFill>
                  <a:prstClr val="white"/>
                </a:solidFill>
                <a:latin typeface="Univers LT Std 55"/>
                <a:cs typeface="Calibri"/>
              </a:rPr>
              <a:t>Data preprocessing</a:t>
            </a:r>
            <a:endParaRPr kumimoji="0" lang="en-US" sz="1799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 LT Std 55"/>
              <a:cs typeface="Calibri"/>
            </a:endParaRPr>
          </a:p>
          <a:p>
            <a:pPr marR="0" lvl="0" algn="l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sz="1799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 LT Std 55"/>
              <a:cs typeface="Calibri"/>
            </a:endParaRPr>
          </a:p>
          <a:p>
            <a:pPr marL="285664" lvl="0" indent="-285664" defTabSz="914126">
              <a:buFont typeface="Arial"/>
              <a:buChar char="•"/>
              <a:defRPr/>
            </a:pPr>
            <a:r>
              <a:rPr lang="en-US" sz="1799" b="1" dirty="0">
                <a:solidFill>
                  <a:prstClr val="white"/>
                </a:solidFill>
                <a:latin typeface="Univers LT Std 55"/>
                <a:cs typeface="Calibri"/>
              </a:rPr>
              <a:t>Model building</a:t>
            </a:r>
            <a:endParaRPr kumimoji="0" lang="en-US" sz="1799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 LT Std 55"/>
              <a:cs typeface="Calibri"/>
            </a:endParaRPr>
          </a:p>
          <a:p>
            <a:pPr marL="0" marR="0" lvl="0" indent="0" algn="l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 LT Std 55"/>
              <a:cs typeface="Calibri"/>
            </a:endParaRPr>
          </a:p>
          <a:p>
            <a:pPr marL="285664" lvl="0" indent="-285664" defTabSz="914126">
              <a:buFont typeface="Arial"/>
              <a:buChar char="•"/>
              <a:defRPr/>
            </a:pPr>
            <a:r>
              <a:rPr lang="en-US" sz="1799" b="1" dirty="0">
                <a:solidFill>
                  <a:prstClr val="white"/>
                </a:solidFill>
                <a:latin typeface="Univers LT Std 55"/>
                <a:cs typeface="Calibri"/>
              </a:rPr>
              <a:t>Model training </a:t>
            </a:r>
          </a:p>
          <a:p>
            <a:pPr marL="285664" lvl="0" indent="-285664" defTabSz="914126">
              <a:buFont typeface="Arial"/>
              <a:buChar char="•"/>
              <a:defRPr/>
            </a:pPr>
            <a:endParaRPr lang="en-US" sz="1799" b="1" dirty="0">
              <a:solidFill>
                <a:prstClr val="white"/>
              </a:solidFill>
              <a:latin typeface="Univers LT Std 55"/>
              <a:cs typeface="Calibri"/>
            </a:endParaRPr>
          </a:p>
          <a:p>
            <a:pPr marL="285664" lvl="0" indent="-285664" defTabSz="914126">
              <a:buFont typeface="Arial"/>
              <a:buChar char="•"/>
              <a:defRPr/>
            </a:pPr>
            <a:r>
              <a:rPr lang="en-US" sz="1799" b="1" dirty="0">
                <a:solidFill>
                  <a:prstClr val="white"/>
                </a:solidFill>
                <a:latin typeface="Univers LT Std 55"/>
                <a:cs typeface="Calibri"/>
              </a:rPr>
              <a:t>Model validation </a:t>
            </a:r>
          </a:p>
          <a:p>
            <a:pPr marL="285664" lvl="0" indent="-285664" defTabSz="914126">
              <a:buFont typeface="Arial"/>
              <a:buChar char="•"/>
              <a:defRPr/>
            </a:pPr>
            <a:endParaRPr kumimoji="0" lang="en-US" sz="1799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 LT Std 55"/>
              <a:cs typeface="Calibri"/>
            </a:endParaRPr>
          </a:p>
          <a:p>
            <a:pPr marL="285664" lvl="0" indent="-285664" defTabSz="914126">
              <a:buFont typeface="Arial"/>
              <a:buChar char="•"/>
              <a:defRPr/>
            </a:pPr>
            <a:r>
              <a:rPr lang="en-US" sz="1799" b="1" dirty="0">
                <a:solidFill>
                  <a:prstClr val="white"/>
                </a:solidFill>
                <a:latin typeface="Univers LT Std 55"/>
                <a:cs typeface="Calibri"/>
              </a:rPr>
              <a:t>Models comparison</a:t>
            </a:r>
            <a:endParaRPr kumimoji="0" lang="en-US" sz="1799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 LT Std 55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735773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xmlns="" id="{6FC99E3E-D655-421F-A6AD-BFFF3869FC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192" y="287079"/>
            <a:ext cx="11439568" cy="628915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12F175BE-AA4E-4C97-A12F-EB78CA6672A5}"/>
              </a:ext>
            </a:extLst>
          </p:cNvPr>
          <p:cNvSpPr txBox="1"/>
          <p:nvPr/>
        </p:nvSpPr>
        <p:spPr>
          <a:xfrm>
            <a:off x="3119120" y="657801"/>
            <a:ext cx="505968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800" dirty="0"/>
              <a:t>Model Building </a:t>
            </a:r>
          </a:p>
        </p:txBody>
      </p:sp>
    </p:spTree>
    <p:extLst>
      <p:ext uri="{BB962C8B-B14F-4D97-AF65-F5344CB8AC3E}">
        <p14:creationId xmlns:p14="http://schemas.microsoft.com/office/powerpoint/2010/main" val="12426488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5331" y="374197"/>
            <a:ext cx="10512862" cy="1325563"/>
          </a:xfrm>
        </p:spPr>
        <p:txBody>
          <a:bodyPr/>
          <a:lstStyle/>
          <a:p>
            <a:r>
              <a:rPr lang="en-US" sz="4000" b="1" dirty="0">
                <a:solidFill>
                  <a:schemeClr val="accent2"/>
                </a:solidFill>
                <a:latin typeface="Univers LT Std 55" panose="020B0603020202020204"/>
              </a:rPr>
              <a:t>Model </a:t>
            </a:r>
            <a:r>
              <a:rPr lang="en-US" sz="4000" b="1" dirty="0">
                <a:latin typeface="Univers LT Std 55" panose="020B0603020202020204"/>
              </a:rPr>
              <a:t>Building</a:t>
            </a:r>
            <a:r>
              <a:rPr lang="en-US" sz="4000" b="1" dirty="0">
                <a:solidFill>
                  <a:schemeClr val="accent2"/>
                </a:solidFill>
                <a:latin typeface="Univers LT Std 55" panose="020B0603020202020204"/>
              </a:rPr>
              <a:t/>
            </a:r>
            <a:br>
              <a:rPr lang="en-US" sz="4000" b="1" dirty="0">
                <a:solidFill>
                  <a:schemeClr val="accent2"/>
                </a:solidFill>
                <a:latin typeface="Univers LT Std 55" panose="020B0603020202020204"/>
              </a:rPr>
            </a:br>
            <a:endParaRPr lang="en-US" sz="4000" b="1" dirty="0">
              <a:solidFill>
                <a:schemeClr val="accent2"/>
              </a:solidFill>
              <a:latin typeface="Univers LT Std 55" panose="020B0603020202020204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823800" y="357220"/>
            <a:ext cx="4020985" cy="6143561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highlight>
                <a:srgbClr val="EB7819"/>
              </a:highligh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48897" y="1410200"/>
            <a:ext cx="7198469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Univers LT Std 55" panose="020B0603020202020204"/>
              </a:rPr>
              <a:t>BERT blocks</a:t>
            </a:r>
          </a:p>
          <a:p>
            <a:endParaRPr lang="en-US" sz="2000" b="1" dirty="0">
              <a:latin typeface="Univers LT Std 55" panose="020B0603020202020204"/>
            </a:endParaRPr>
          </a:p>
          <a:p>
            <a:pPr marL="514350" indent="-514350">
              <a:buFont typeface="+mj-lt"/>
              <a:buAutoNum type="romanLcPeriod"/>
            </a:pPr>
            <a:r>
              <a:rPr lang="en-US" sz="2000" b="1" dirty="0">
                <a:latin typeface="Univers LT Std 55" panose="020B0603020202020204"/>
              </a:rPr>
              <a:t>Inputs layer</a:t>
            </a:r>
            <a:endParaRPr lang="en-US" sz="2000" dirty="0">
              <a:latin typeface="Univers LT Std 55"/>
            </a:endParaRPr>
          </a:p>
          <a:p>
            <a:pPr marL="1123843" lvl="1" indent="-514350">
              <a:buFont typeface="+mj-lt"/>
              <a:buAutoNum type="romanLcPeriod"/>
            </a:pPr>
            <a:r>
              <a:rPr lang="en-US" sz="2000" dirty="0">
                <a:latin typeface="Univers LT Std 55"/>
              </a:rPr>
              <a:t>Input ID’s </a:t>
            </a:r>
          </a:p>
          <a:p>
            <a:pPr marL="1123843" lvl="1" indent="-514350">
              <a:buFont typeface="+mj-lt"/>
              <a:buAutoNum type="romanLcPeriod"/>
            </a:pPr>
            <a:r>
              <a:rPr lang="en-US" sz="2000" dirty="0">
                <a:latin typeface="Univers LT Std 55"/>
              </a:rPr>
              <a:t>Attention mask </a:t>
            </a:r>
          </a:p>
          <a:p>
            <a:pPr marL="514350" indent="-514350">
              <a:buFont typeface="+mj-lt"/>
              <a:buAutoNum type="romanLcPeriod"/>
            </a:pPr>
            <a:r>
              <a:rPr lang="en-US" sz="2000" b="1" dirty="0">
                <a:latin typeface="Univers LT Std 55" panose="020B0603020202020204"/>
              </a:rPr>
              <a:t>Bert Base Uncased layer</a:t>
            </a:r>
          </a:p>
          <a:p>
            <a:pPr marL="1123843" lvl="1" indent="-514350">
              <a:buFont typeface="+mj-lt"/>
              <a:buAutoNum type="romanLcPeriod"/>
            </a:pPr>
            <a:r>
              <a:rPr lang="en-US" sz="2000" dirty="0">
                <a:latin typeface="Univers LT Std 55" panose="020B0603020202020204"/>
              </a:rPr>
              <a:t>12 layers (transformer blocks), 768 hidden layer, 12 attention heads and 110 million parameters</a:t>
            </a:r>
            <a:endParaRPr lang="en-US" sz="2000" b="1" dirty="0">
              <a:latin typeface="Univers LT Std 55" panose="020B0603020202020204"/>
            </a:endParaRPr>
          </a:p>
          <a:p>
            <a:pPr marL="514350" lvl="0" indent="-514350" defTabSz="914400" eaLnBrk="0" fontAlgn="base" hangingPunct="0">
              <a:spcBef>
                <a:spcPct val="30000"/>
              </a:spcBef>
              <a:spcAft>
                <a:spcPct val="0"/>
              </a:spcAft>
              <a:buFont typeface="+mj-lt"/>
              <a:buAutoNum type="romanLcPeriod"/>
            </a:pPr>
            <a:r>
              <a:rPr lang="en-US" sz="2000" b="1" dirty="0">
                <a:latin typeface="Univers LT Std 55" panose="020B0603020202020204"/>
              </a:rPr>
              <a:t>Dense layer</a:t>
            </a:r>
          </a:p>
          <a:p>
            <a:pPr marL="1123843" lvl="1" indent="-514350" defTabSz="914400" eaLnBrk="0" fontAlgn="base" hangingPunct="0">
              <a:spcBef>
                <a:spcPct val="30000"/>
              </a:spcBef>
              <a:spcAft>
                <a:spcPct val="0"/>
              </a:spcAft>
              <a:buFont typeface="+mj-lt"/>
              <a:buAutoNum type="romanLcPeriod"/>
            </a:pPr>
            <a:r>
              <a:rPr lang="en-US" sz="2000" dirty="0">
                <a:latin typeface="Univers LT Std 55" panose="020B0603020202020204"/>
              </a:rPr>
              <a:t>GELU activation function with 1024 neurons which takes pooled out as an input from Bert layer </a:t>
            </a:r>
            <a:endParaRPr lang="en-US" sz="2000" b="1" dirty="0">
              <a:solidFill>
                <a:prstClr val="black"/>
              </a:solidFill>
              <a:latin typeface="Univers LT Std 55"/>
            </a:endParaRPr>
          </a:p>
          <a:p>
            <a:pPr marL="514350" indent="-514350">
              <a:buFont typeface="+mj-lt"/>
              <a:buAutoNum type="romanLcPeriod"/>
            </a:pPr>
            <a:r>
              <a:rPr lang="en-US" sz="2000" b="1" dirty="0">
                <a:solidFill>
                  <a:prstClr val="black"/>
                </a:solidFill>
                <a:latin typeface="Univers LT Std 55"/>
              </a:rPr>
              <a:t>Dropout layer</a:t>
            </a:r>
          </a:p>
          <a:p>
            <a:pPr marL="1123843" lvl="1" indent="-514350">
              <a:buFont typeface="+mj-lt"/>
              <a:buAutoNum type="romanLcPeriod"/>
            </a:pPr>
            <a:r>
              <a:rPr lang="en-US" sz="2000" dirty="0">
                <a:solidFill>
                  <a:prstClr val="black"/>
                </a:solidFill>
                <a:latin typeface="Univers LT Std 55"/>
              </a:rPr>
              <a:t>With 0.1 dropout rate to prevent overfitting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AB87DE63-14F1-4BC9-8066-5FD057766149}"/>
              </a:ext>
            </a:extLst>
          </p:cNvPr>
          <p:cNvSpPr/>
          <p:nvPr/>
        </p:nvSpPr>
        <p:spPr>
          <a:xfrm>
            <a:off x="8176668" y="353845"/>
            <a:ext cx="3668117" cy="4307205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lvl="0" defTabSz="914126">
              <a:defRPr/>
            </a:pPr>
            <a:endParaRPr lang="en-US" sz="2799" b="1" noProof="0" dirty="0">
              <a:solidFill>
                <a:prstClr val="white"/>
              </a:solidFill>
              <a:latin typeface="Univers LT Std 55" panose="020B0603020202020204"/>
              <a:cs typeface="Calibri" panose="020F0502020204030204"/>
            </a:endParaRPr>
          </a:p>
          <a:p>
            <a:pPr lvl="0" defTabSz="914126">
              <a:defRPr/>
            </a:pPr>
            <a:r>
              <a:rPr lang="en-US" sz="2799" b="1" noProof="0" dirty="0">
                <a:solidFill>
                  <a:prstClr val="white"/>
                </a:solidFill>
                <a:latin typeface="Univers LT Std 55" panose="020B0603020202020204"/>
                <a:cs typeface="Calibri" panose="020F0502020204030204"/>
              </a:rPr>
              <a:t>Methodology</a:t>
            </a:r>
          </a:p>
          <a:p>
            <a:pPr lvl="0" defTabSz="914126">
              <a:defRPr/>
            </a:pPr>
            <a:endParaRPr lang="en-US" sz="2799" b="1" noProof="0" dirty="0">
              <a:solidFill>
                <a:prstClr val="white"/>
              </a:solidFill>
              <a:latin typeface="Univers LT Std 55" panose="020B0603020202020204"/>
              <a:cs typeface="Calibri" panose="020F0502020204030204"/>
            </a:endParaRPr>
          </a:p>
          <a:p>
            <a:pPr lvl="0" defTabSz="914126">
              <a:defRPr/>
            </a:pPr>
            <a:endParaRPr lang="en-US" sz="2799" b="1" noProof="0" dirty="0">
              <a:solidFill>
                <a:prstClr val="white"/>
              </a:solidFill>
              <a:latin typeface="Univers LT Std 55" panose="020B0603020202020204"/>
              <a:cs typeface="Calibri" panose="020F0502020204030204"/>
            </a:endParaRPr>
          </a:p>
          <a:p>
            <a:pPr marL="285750" lvl="0" indent="-285750" defTabSz="914126">
              <a:buFont typeface="Arial" panose="020B0604020202020204" pitchFamily="34" charset="0"/>
              <a:buChar char="•"/>
              <a:defRPr/>
            </a:pPr>
            <a:r>
              <a:rPr lang="en-US" sz="1799" b="1" dirty="0">
                <a:solidFill>
                  <a:prstClr val="white"/>
                </a:solidFill>
                <a:latin typeface="Univers LT Std 55"/>
                <a:cs typeface="Calibri"/>
              </a:rPr>
              <a:t>Data preprocessing</a:t>
            </a:r>
            <a:endParaRPr kumimoji="0" lang="en-US" sz="1799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 LT Std 55"/>
              <a:cs typeface="Calibri"/>
            </a:endParaRPr>
          </a:p>
          <a:p>
            <a:pPr marR="0" lvl="0" algn="l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sz="1799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 LT Std 55"/>
              <a:cs typeface="Calibri"/>
            </a:endParaRPr>
          </a:p>
          <a:p>
            <a:pPr marL="285664" lvl="0" indent="-285664" defTabSz="914126">
              <a:buFont typeface="Arial"/>
              <a:buChar char="•"/>
              <a:defRPr/>
            </a:pPr>
            <a:r>
              <a:rPr lang="en-US" sz="1799" b="1" dirty="0">
                <a:solidFill>
                  <a:prstClr val="white"/>
                </a:solidFill>
                <a:latin typeface="Univers LT Std 55"/>
                <a:cs typeface="Calibri"/>
              </a:rPr>
              <a:t>Model building</a:t>
            </a:r>
            <a:endParaRPr kumimoji="0" lang="en-US" sz="1799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 LT Std 55"/>
              <a:cs typeface="Calibri"/>
            </a:endParaRPr>
          </a:p>
          <a:p>
            <a:pPr marL="0" marR="0" lvl="0" indent="0" algn="l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 LT Std 55"/>
              <a:cs typeface="Calibri"/>
            </a:endParaRPr>
          </a:p>
          <a:p>
            <a:pPr marL="285664" lvl="0" indent="-285664" defTabSz="914126">
              <a:buFont typeface="Arial"/>
              <a:buChar char="•"/>
              <a:defRPr/>
            </a:pPr>
            <a:r>
              <a:rPr lang="en-US" sz="1799" b="1" dirty="0">
                <a:solidFill>
                  <a:prstClr val="white"/>
                </a:solidFill>
                <a:latin typeface="Univers LT Std 55"/>
                <a:cs typeface="Calibri"/>
              </a:rPr>
              <a:t>Model training </a:t>
            </a:r>
          </a:p>
          <a:p>
            <a:pPr marL="285664" lvl="0" indent="-285664" defTabSz="914126">
              <a:buFont typeface="Arial"/>
              <a:buChar char="•"/>
              <a:defRPr/>
            </a:pPr>
            <a:endParaRPr lang="en-US" sz="1799" b="1" dirty="0">
              <a:solidFill>
                <a:prstClr val="white"/>
              </a:solidFill>
              <a:latin typeface="Univers LT Std 55"/>
              <a:cs typeface="Calibri"/>
            </a:endParaRPr>
          </a:p>
          <a:p>
            <a:pPr marL="285664" lvl="0" indent="-285664" defTabSz="914126">
              <a:buFont typeface="Arial"/>
              <a:buChar char="•"/>
              <a:defRPr/>
            </a:pPr>
            <a:r>
              <a:rPr lang="en-US" sz="1799" b="1" dirty="0">
                <a:solidFill>
                  <a:prstClr val="white"/>
                </a:solidFill>
                <a:latin typeface="Univers LT Std 55"/>
                <a:cs typeface="Calibri"/>
              </a:rPr>
              <a:t>Model validation </a:t>
            </a:r>
          </a:p>
          <a:p>
            <a:pPr marL="285664" lvl="0" indent="-285664" defTabSz="914126">
              <a:buFont typeface="Arial"/>
              <a:buChar char="•"/>
              <a:defRPr/>
            </a:pPr>
            <a:endParaRPr kumimoji="0" lang="en-US" sz="1799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 LT Std 55"/>
              <a:cs typeface="Calibri"/>
            </a:endParaRPr>
          </a:p>
          <a:p>
            <a:pPr marL="285664" lvl="0" indent="-285664" defTabSz="914126">
              <a:buFont typeface="Arial"/>
              <a:buChar char="•"/>
              <a:defRPr/>
            </a:pPr>
            <a:r>
              <a:rPr lang="en-US" sz="1799" b="1" dirty="0">
                <a:solidFill>
                  <a:prstClr val="white"/>
                </a:solidFill>
                <a:latin typeface="Univers LT Std 55"/>
                <a:cs typeface="Calibri"/>
              </a:rPr>
              <a:t>Models comparison</a:t>
            </a:r>
            <a:endParaRPr kumimoji="0" lang="en-US" sz="1799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 LT Std 55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575483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5331" y="374197"/>
            <a:ext cx="10512862" cy="1325563"/>
          </a:xfrm>
        </p:spPr>
        <p:txBody>
          <a:bodyPr/>
          <a:lstStyle/>
          <a:p>
            <a:r>
              <a:rPr lang="en-US" sz="4000" b="1" dirty="0">
                <a:solidFill>
                  <a:schemeClr val="accent2"/>
                </a:solidFill>
                <a:latin typeface="Univers LT Std 55" panose="020B0603020202020204"/>
              </a:rPr>
              <a:t>Model </a:t>
            </a:r>
            <a:r>
              <a:rPr lang="en-US" sz="4000" b="1" dirty="0">
                <a:latin typeface="Univers LT Std 55" panose="020B0603020202020204"/>
              </a:rPr>
              <a:t>Building</a:t>
            </a:r>
            <a:r>
              <a:rPr lang="en-US" sz="4000" b="1" dirty="0">
                <a:solidFill>
                  <a:schemeClr val="accent2"/>
                </a:solidFill>
                <a:latin typeface="Univers LT Std 55" panose="020B0603020202020204"/>
              </a:rPr>
              <a:t/>
            </a:r>
            <a:br>
              <a:rPr lang="en-US" sz="4000" b="1" dirty="0">
                <a:solidFill>
                  <a:schemeClr val="accent2"/>
                </a:solidFill>
                <a:latin typeface="Univers LT Std 55" panose="020B0603020202020204"/>
              </a:rPr>
            </a:br>
            <a:endParaRPr lang="en-US" sz="4000" b="1" dirty="0">
              <a:solidFill>
                <a:schemeClr val="accent2"/>
              </a:solidFill>
              <a:latin typeface="Univers LT Std 55" panose="020B0603020202020204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823800" y="357220"/>
            <a:ext cx="4020985" cy="6143561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highlight>
                <a:srgbClr val="EB7819"/>
              </a:highligh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84691" y="2045200"/>
            <a:ext cx="719846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Univers LT Std 55" panose="020B0603020202020204"/>
              </a:rPr>
              <a:t>BERT blocks</a:t>
            </a:r>
          </a:p>
          <a:p>
            <a:pPr lvl="1"/>
            <a:endParaRPr lang="en-US" sz="2000" dirty="0">
              <a:solidFill>
                <a:prstClr val="black"/>
              </a:solidFill>
              <a:latin typeface="Univers LT Std 55"/>
            </a:endParaRPr>
          </a:p>
          <a:p>
            <a:pPr marL="514350" indent="-514350">
              <a:buFont typeface="+mj-lt"/>
              <a:buAutoNum type="romanUcPeriod"/>
            </a:pPr>
            <a:r>
              <a:rPr lang="en-US" sz="2000" b="1" dirty="0">
                <a:solidFill>
                  <a:prstClr val="black"/>
                </a:solidFill>
                <a:latin typeface="Univers LT Std 55"/>
              </a:rPr>
              <a:t>Dense layer</a:t>
            </a:r>
          </a:p>
          <a:p>
            <a:pPr marL="1123843" lvl="1" indent="-514350">
              <a:buFont typeface="+mj-lt"/>
              <a:buAutoNum type="romanUcPeriod"/>
            </a:pPr>
            <a:r>
              <a:rPr lang="en-US" sz="2000" dirty="0">
                <a:solidFill>
                  <a:prstClr val="black"/>
                </a:solidFill>
                <a:latin typeface="Univers LT Std 55"/>
              </a:rPr>
              <a:t>Softmax activation function which gives probability of each category as an (model output).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4674BC80-61F0-4324-9FC6-A360B440DD3B}"/>
              </a:ext>
            </a:extLst>
          </p:cNvPr>
          <p:cNvSpPr/>
          <p:nvPr/>
        </p:nvSpPr>
        <p:spPr>
          <a:xfrm>
            <a:off x="8176668" y="353845"/>
            <a:ext cx="3668117" cy="4307205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lvl="0" defTabSz="914126">
              <a:defRPr/>
            </a:pPr>
            <a:endParaRPr lang="en-US" sz="2799" b="1" noProof="0" dirty="0">
              <a:solidFill>
                <a:prstClr val="white"/>
              </a:solidFill>
              <a:latin typeface="Univers LT Std 55" panose="020B0603020202020204"/>
              <a:cs typeface="Calibri" panose="020F0502020204030204"/>
            </a:endParaRPr>
          </a:p>
          <a:p>
            <a:pPr lvl="0" defTabSz="914126">
              <a:defRPr/>
            </a:pPr>
            <a:r>
              <a:rPr lang="en-US" sz="2799" b="1" noProof="0" dirty="0">
                <a:solidFill>
                  <a:prstClr val="white"/>
                </a:solidFill>
                <a:latin typeface="Univers LT Std 55" panose="020B0603020202020204"/>
                <a:cs typeface="Calibri" panose="020F0502020204030204"/>
              </a:rPr>
              <a:t>Methodology</a:t>
            </a:r>
          </a:p>
          <a:p>
            <a:pPr lvl="0" defTabSz="914126">
              <a:defRPr/>
            </a:pPr>
            <a:endParaRPr lang="en-US" sz="2799" b="1" noProof="0" dirty="0">
              <a:solidFill>
                <a:prstClr val="white"/>
              </a:solidFill>
              <a:latin typeface="Univers LT Std 55" panose="020B0603020202020204"/>
              <a:cs typeface="Calibri" panose="020F0502020204030204"/>
            </a:endParaRPr>
          </a:p>
          <a:p>
            <a:pPr lvl="0" defTabSz="914126">
              <a:defRPr/>
            </a:pPr>
            <a:endParaRPr lang="en-US" sz="2799" b="1" noProof="0" dirty="0">
              <a:solidFill>
                <a:prstClr val="white"/>
              </a:solidFill>
              <a:latin typeface="Univers LT Std 55" panose="020B0603020202020204"/>
              <a:cs typeface="Calibri" panose="020F0502020204030204"/>
            </a:endParaRPr>
          </a:p>
          <a:p>
            <a:pPr marL="285750" lvl="0" indent="-285750" defTabSz="914126">
              <a:buFont typeface="Arial" panose="020B0604020202020204" pitchFamily="34" charset="0"/>
              <a:buChar char="•"/>
              <a:defRPr/>
            </a:pPr>
            <a:r>
              <a:rPr lang="en-US" sz="1799" b="1" dirty="0">
                <a:solidFill>
                  <a:prstClr val="white"/>
                </a:solidFill>
                <a:latin typeface="Univers LT Std 55"/>
                <a:cs typeface="Calibri"/>
              </a:rPr>
              <a:t>Data preprocessing</a:t>
            </a:r>
            <a:endParaRPr kumimoji="0" lang="en-US" sz="1799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 LT Std 55"/>
              <a:cs typeface="Calibri"/>
            </a:endParaRPr>
          </a:p>
          <a:p>
            <a:pPr marR="0" lvl="0" algn="l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sz="1799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 LT Std 55"/>
              <a:cs typeface="Calibri"/>
            </a:endParaRPr>
          </a:p>
          <a:p>
            <a:pPr marL="285664" lvl="0" indent="-285664" defTabSz="914126">
              <a:buFont typeface="Arial"/>
              <a:buChar char="•"/>
              <a:defRPr/>
            </a:pPr>
            <a:r>
              <a:rPr lang="en-US" sz="1799" b="1" dirty="0">
                <a:solidFill>
                  <a:prstClr val="white"/>
                </a:solidFill>
                <a:latin typeface="Univers LT Std 55"/>
                <a:cs typeface="Calibri"/>
              </a:rPr>
              <a:t>Model building</a:t>
            </a:r>
            <a:endParaRPr kumimoji="0" lang="en-US" sz="1799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 LT Std 55"/>
              <a:cs typeface="Calibri"/>
            </a:endParaRPr>
          </a:p>
          <a:p>
            <a:pPr marL="0" marR="0" lvl="0" indent="0" algn="l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 LT Std 55"/>
              <a:cs typeface="Calibri"/>
            </a:endParaRPr>
          </a:p>
          <a:p>
            <a:pPr marL="285664" lvl="0" indent="-285664" defTabSz="914126">
              <a:buFont typeface="Arial"/>
              <a:buChar char="•"/>
              <a:defRPr/>
            </a:pPr>
            <a:r>
              <a:rPr lang="en-US" sz="1799" b="1" dirty="0">
                <a:solidFill>
                  <a:prstClr val="white"/>
                </a:solidFill>
                <a:latin typeface="Univers LT Std 55"/>
                <a:cs typeface="Calibri"/>
              </a:rPr>
              <a:t>Model training </a:t>
            </a:r>
          </a:p>
          <a:p>
            <a:pPr marL="285664" lvl="0" indent="-285664" defTabSz="914126">
              <a:buFont typeface="Arial"/>
              <a:buChar char="•"/>
              <a:defRPr/>
            </a:pPr>
            <a:endParaRPr lang="en-US" sz="1799" b="1" dirty="0">
              <a:solidFill>
                <a:prstClr val="white"/>
              </a:solidFill>
              <a:latin typeface="Univers LT Std 55"/>
              <a:cs typeface="Calibri"/>
            </a:endParaRPr>
          </a:p>
          <a:p>
            <a:pPr marL="285664" lvl="0" indent="-285664" defTabSz="914126">
              <a:buFont typeface="Arial"/>
              <a:buChar char="•"/>
              <a:defRPr/>
            </a:pPr>
            <a:r>
              <a:rPr lang="en-US" sz="1799" b="1" dirty="0">
                <a:solidFill>
                  <a:prstClr val="white"/>
                </a:solidFill>
                <a:latin typeface="Univers LT Std 55"/>
                <a:cs typeface="Calibri"/>
              </a:rPr>
              <a:t>Model validation </a:t>
            </a:r>
          </a:p>
          <a:p>
            <a:pPr marL="285664" lvl="0" indent="-285664" defTabSz="914126">
              <a:buFont typeface="Arial"/>
              <a:buChar char="•"/>
              <a:defRPr/>
            </a:pPr>
            <a:endParaRPr kumimoji="0" lang="en-US" sz="1799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 LT Std 55"/>
              <a:cs typeface="Calibri"/>
            </a:endParaRPr>
          </a:p>
          <a:p>
            <a:pPr marL="285664" lvl="0" indent="-285664" defTabSz="914126">
              <a:buFont typeface="Arial"/>
              <a:buChar char="•"/>
              <a:defRPr/>
            </a:pPr>
            <a:r>
              <a:rPr lang="en-US" sz="1799" b="1" dirty="0">
                <a:solidFill>
                  <a:prstClr val="white"/>
                </a:solidFill>
                <a:latin typeface="Univers LT Std 55"/>
                <a:cs typeface="Calibri"/>
              </a:rPr>
              <a:t>Models comparison</a:t>
            </a:r>
            <a:endParaRPr kumimoji="0" lang="en-US" sz="1799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 LT Std 55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736387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5331" y="374197"/>
            <a:ext cx="10512862" cy="1325563"/>
          </a:xfrm>
        </p:spPr>
        <p:txBody>
          <a:bodyPr/>
          <a:lstStyle/>
          <a:p>
            <a:r>
              <a:rPr lang="en-US" sz="4000" b="1" dirty="0">
                <a:solidFill>
                  <a:schemeClr val="accent2"/>
                </a:solidFill>
                <a:latin typeface="Univers LT Std 55" panose="020B0603020202020204"/>
              </a:rPr>
              <a:t>Model </a:t>
            </a:r>
            <a:r>
              <a:rPr lang="en-US" sz="4000" b="1" dirty="0">
                <a:latin typeface="Univers LT Std 55" panose="020B0603020202020204"/>
              </a:rPr>
              <a:t>Building</a:t>
            </a:r>
            <a:r>
              <a:rPr lang="en-US" sz="4000" b="1" dirty="0">
                <a:solidFill>
                  <a:schemeClr val="accent2"/>
                </a:solidFill>
                <a:latin typeface="Univers LT Std 55" panose="020B0603020202020204"/>
              </a:rPr>
              <a:t/>
            </a:r>
            <a:br>
              <a:rPr lang="en-US" sz="4000" b="1" dirty="0">
                <a:solidFill>
                  <a:schemeClr val="accent2"/>
                </a:solidFill>
                <a:latin typeface="Univers LT Std 55" panose="020B0603020202020204"/>
              </a:rPr>
            </a:br>
            <a:endParaRPr lang="en-US" sz="4000" b="1" dirty="0">
              <a:solidFill>
                <a:schemeClr val="accent2"/>
              </a:solidFill>
              <a:latin typeface="Univers LT Std 55" panose="020B0603020202020204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823800" y="357220"/>
            <a:ext cx="4020985" cy="6143561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highlight>
                <a:srgbClr val="EB7819"/>
              </a:highligh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81949" y="1582920"/>
            <a:ext cx="7198469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Univers LT Std 55" panose="020B0603020202020204"/>
              </a:rPr>
              <a:t>XLNet blocks</a:t>
            </a:r>
          </a:p>
          <a:p>
            <a:endParaRPr lang="en-US" sz="2000" b="1" dirty="0">
              <a:latin typeface="Univers LT Std 55" panose="020B0603020202020204"/>
            </a:endParaRPr>
          </a:p>
          <a:p>
            <a:pPr marL="514350" indent="-514350">
              <a:buFont typeface="+mj-lt"/>
              <a:buAutoNum type="romanLcPeriod"/>
            </a:pPr>
            <a:r>
              <a:rPr lang="en-US" sz="2000" b="1" dirty="0">
                <a:latin typeface="Univers LT Std 55" panose="020B0603020202020204"/>
              </a:rPr>
              <a:t>Inputs layer:</a:t>
            </a:r>
            <a:endParaRPr lang="en-US" sz="2000" dirty="0">
              <a:latin typeface="Univers LT Std 55"/>
            </a:endParaRPr>
          </a:p>
          <a:p>
            <a:pPr marL="1123843" lvl="1" indent="-514350">
              <a:buFont typeface="+mj-lt"/>
              <a:buAutoNum type="romanLcPeriod"/>
            </a:pPr>
            <a:r>
              <a:rPr lang="en-US" sz="2000" dirty="0">
                <a:latin typeface="Univers LT Std 55"/>
              </a:rPr>
              <a:t>Input ID’s </a:t>
            </a:r>
          </a:p>
          <a:p>
            <a:pPr marL="1123843" lvl="1" indent="-514350">
              <a:buFont typeface="+mj-lt"/>
              <a:buAutoNum type="romanLcPeriod"/>
            </a:pPr>
            <a:r>
              <a:rPr lang="en-US" sz="2000" dirty="0">
                <a:latin typeface="Univers LT Std 55"/>
              </a:rPr>
              <a:t>Attention mask </a:t>
            </a:r>
          </a:p>
          <a:p>
            <a:pPr marL="514350" indent="-514350">
              <a:buFont typeface="+mj-lt"/>
              <a:buAutoNum type="romanLcPeriod"/>
            </a:pPr>
            <a:r>
              <a:rPr lang="en-US" sz="2000" b="1" dirty="0">
                <a:latin typeface="Univers LT Std 55" panose="020B0603020202020204"/>
              </a:rPr>
              <a:t>XLNet Base cased layer:</a:t>
            </a:r>
          </a:p>
          <a:p>
            <a:pPr marL="1123843" lvl="1" indent="-514350">
              <a:buFont typeface="+mj-lt"/>
              <a:buAutoNum type="romanLcPeriod"/>
            </a:pPr>
            <a:r>
              <a:rPr lang="en-US" sz="2000" dirty="0">
                <a:latin typeface="Univers LT Std 55" panose="020B0603020202020204"/>
              </a:rPr>
              <a:t>12 layers (transformer blocks), 768 hidden layer,12 attention heads and 110 million parameters</a:t>
            </a:r>
            <a:endParaRPr lang="en-US" sz="2000" b="1" dirty="0">
              <a:latin typeface="Univers LT Std 55" panose="020B0603020202020204"/>
            </a:endParaRPr>
          </a:p>
          <a:p>
            <a:pPr marL="514350" lvl="0" indent="-514350" defTabSz="914400" eaLnBrk="0" fontAlgn="base" hangingPunct="0">
              <a:spcBef>
                <a:spcPct val="30000"/>
              </a:spcBef>
              <a:spcAft>
                <a:spcPct val="0"/>
              </a:spcAft>
              <a:buFont typeface="+mj-lt"/>
              <a:buAutoNum type="romanLcPeriod"/>
            </a:pPr>
            <a:r>
              <a:rPr lang="en-US" sz="2000" b="1" dirty="0">
                <a:latin typeface="Univers LT Std 55" panose="020B0603020202020204"/>
              </a:rPr>
              <a:t>Dense layer:</a:t>
            </a:r>
          </a:p>
          <a:p>
            <a:pPr marL="1123843" lvl="1" indent="-514350" defTabSz="914400" eaLnBrk="0" fontAlgn="base" hangingPunct="0">
              <a:spcBef>
                <a:spcPct val="30000"/>
              </a:spcBef>
              <a:spcAft>
                <a:spcPct val="0"/>
              </a:spcAft>
              <a:buFont typeface="+mj-lt"/>
              <a:buAutoNum type="romanLcPeriod"/>
            </a:pPr>
            <a:r>
              <a:rPr lang="en-US" sz="2000" dirty="0">
                <a:latin typeface="Univers LT Std 55" panose="020B0603020202020204"/>
              </a:rPr>
              <a:t>GELU activation function with 1024 neurons which takes last hidden state as an input from XLNet layer </a:t>
            </a:r>
            <a:endParaRPr lang="en-US" sz="2000" b="1" dirty="0">
              <a:solidFill>
                <a:prstClr val="black"/>
              </a:solidFill>
              <a:latin typeface="Univers LT Std 55"/>
            </a:endParaRPr>
          </a:p>
          <a:p>
            <a:pPr marL="514350" indent="-514350">
              <a:buFont typeface="+mj-lt"/>
              <a:buAutoNum type="romanLcPeriod"/>
            </a:pPr>
            <a:r>
              <a:rPr lang="en-US" sz="2000" b="1" dirty="0">
                <a:solidFill>
                  <a:prstClr val="black"/>
                </a:solidFill>
                <a:latin typeface="Univers LT Std 55"/>
              </a:rPr>
              <a:t>Dropout layer:</a:t>
            </a:r>
          </a:p>
          <a:p>
            <a:pPr marL="1123843" lvl="1" indent="-514350">
              <a:buFont typeface="+mj-lt"/>
              <a:buAutoNum type="romanLcPeriod"/>
            </a:pPr>
            <a:r>
              <a:rPr lang="en-US" sz="2000" dirty="0">
                <a:solidFill>
                  <a:prstClr val="black"/>
                </a:solidFill>
                <a:latin typeface="Univers LT Std 55"/>
              </a:rPr>
              <a:t>With 0.1 dropout rate to prevent overfitting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AB8B8C81-2D17-4755-B035-CEE4B91E28E6}"/>
              </a:ext>
            </a:extLst>
          </p:cNvPr>
          <p:cNvSpPr/>
          <p:nvPr/>
        </p:nvSpPr>
        <p:spPr>
          <a:xfrm>
            <a:off x="8176668" y="353845"/>
            <a:ext cx="3668117" cy="4307205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lvl="0" defTabSz="914126">
              <a:defRPr/>
            </a:pPr>
            <a:endParaRPr lang="en-US" sz="2799" b="1" noProof="0" dirty="0">
              <a:solidFill>
                <a:prstClr val="white"/>
              </a:solidFill>
              <a:latin typeface="Univers LT Std 55" panose="020B0603020202020204"/>
              <a:cs typeface="Calibri" panose="020F0502020204030204"/>
            </a:endParaRPr>
          </a:p>
          <a:p>
            <a:pPr lvl="0" defTabSz="914126">
              <a:defRPr/>
            </a:pPr>
            <a:r>
              <a:rPr lang="en-US" sz="2799" b="1" noProof="0" dirty="0">
                <a:solidFill>
                  <a:prstClr val="white"/>
                </a:solidFill>
                <a:latin typeface="Univers LT Std 55" panose="020B0603020202020204"/>
                <a:cs typeface="Calibri" panose="020F0502020204030204"/>
              </a:rPr>
              <a:t>Methodology</a:t>
            </a:r>
          </a:p>
          <a:p>
            <a:pPr lvl="0" defTabSz="914126">
              <a:defRPr/>
            </a:pPr>
            <a:endParaRPr lang="en-US" sz="2799" b="1" noProof="0" dirty="0">
              <a:solidFill>
                <a:prstClr val="white"/>
              </a:solidFill>
              <a:latin typeface="Univers LT Std 55" panose="020B0603020202020204"/>
              <a:cs typeface="Calibri" panose="020F0502020204030204"/>
            </a:endParaRPr>
          </a:p>
          <a:p>
            <a:pPr lvl="0" defTabSz="914126">
              <a:defRPr/>
            </a:pPr>
            <a:endParaRPr lang="en-US" sz="2799" b="1" noProof="0" dirty="0">
              <a:solidFill>
                <a:prstClr val="white"/>
              </a:solidFill>
              <a:latin typeface="Univers LT Std 55" panose="020B0603020202020204"/>
              <a:cs typeface="Calibri" panose="020F0502020204030204"/>
            </a:endParaRPr>
          </a:p>
          <a:p>
            <a:pPr marL="285750" lvl="0" indent="-285750" defTabSz="914126">
              <a:buFont typeface="Arial" panose="020B0604020202020204" pitchFamily="34" charset="0"/>
              <a:buChar char="•"/>
              <a:defRPr/>
            </a:pPr>
            <a:r>
              <a:rPr lang="en-US" sz="1799" b="1" dirty="0">
                <a:solidFill>
                  <a:prstClr val="white"/>
                </a:solidFill>
                <a:latin typeface="Univers LT Std 55"/>
                <a:cs typeface="Calibri"/>
              </a:rPr>
              <a:t>Data preprocessing</a:t>
            </a:r>
            <a:endParaRPr kumimoji="0" lang="en-US" sz="1799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 LT Std 55"/>
              <a:cs typeface="Calibri"/>
            </a:endParaRPr>
          </a:p>
          <a:p>
            <a:pPr marR="0" lvl="0" algn="l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sz="1799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 LT Std 55"/>
              <a:cs typeface="Calibri"/>
            </a:endParaRPr>
          </a:p>
          <a:p>
            <a:pPr marL="285664" lvl="0" indent="-285664" defTabSz="914126">
              <a:buFont typeface="Arial"/>
              <a:buChar char="•"/>
              <a:defRPr/>
            </a:pPr>
            <a:r>
              <a:rPr lang="en-US" sz="1799" b="1" dirty="0">
                <a:solidFill>
                  <a:prstClr val="white"/>
                </a:solidFill>
                <a:latin typeface="Univers LT Std 55"/>
                <a:cs typeface="Calibri"/>
              </a:rPr>
              <a:t>Model building</a:t>
            </a:r>
            <a:endParaRPr kumimoji="0" lang="en-US" sz="1799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 LT Std 55"/>
              <a:cs typeface="Calibri"/>
            </a:endParaRPr>
          </a:p>
          <a:p>
            <a:pPr marL="0" marR="0" lvl="0" indent="0" algn="l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 LT Std 55"/>
              <a:cs typeface="Calibri"/>
            </a:endParaRPr>
          </a:p>
          <a:p>
            <a:pPr marL="285664" lvl="0" indent="-285664" defTabSz="914126">
              <a:buFont typeface="Arial"/>
              <a:buChar char="•"/>
              <a:defRPr/>
            </a:pPr>
            <a:r>
              <a:rPr lang="en-US" sz="1799" b="1" dirty="0">
                <a:solidFill>
                  <a:prstClr val="white"/>
                </a:solidFill>
                <a:latin typeface="Univers LT Std 55"/>
                <a:cs typeface="Calibri"/>
              </a:rPr>
              <a:t>Model training </a:t>
            </a:r>
          </a:p>
          <a:p>
            <a:pPr marL="285664" lvl="0" indent="-285664" defTabSz="914126">
              <a:buFont typeface="Arial"/>
              <a:buChar char="•"/>
              <a:defRPr/>
            </a:pPr>
            <a:endParaRPr lang="en-US" sz="1799" b="1" dirty="0">
              <a:solidFill>
                <a:prstClr val="white"/>
              </a:solidFill>
              <a:latin typeface="Univers LT Std 55"/>
              <a:cs typeface="Calibri"/>
            </a:endParaRPr>
          </a:p>
          <a:p>
            <a:pPr marL="285664" lvl="0" indent="-285664" defTabSz="914126">
              <a:buFont typeface="Arial"/>
              <a:buChar char="•"/>
              <a:defRPr/>
            </a:pPr>
            <a:r>
              <a:rPr lang="en-US" sz="1799" b="1" dirty="0">
                <a:solidFill>
                  <a:prstClr val="white"/>
                </a:solidFill>
                <a:latin typeface="Univers LT Std 55"/>
                <a:cs typeface="Calibri"/>
              </a:rPr>
              <a:t>Model validation </a:t>
            </a:r>
          </a:p>
          <a:p>
            <a:pPr marL="285664" lvl="0" indent="-285664" defTabSz="914126">
              <a:buFont typeface="Arial"/>
              <a:buChar char="•"/>
              <a:defRPr/>
            </a:pPr>
            <a:endParaRPr kumimoji="0" lang="en-US" sz="1799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 LT Std 55"/>
              <a:cs typeface="Calibri"/>
            </a:endParaRPr>
          </a:p>
          <a:p>
            <a:pPr marL="285664" lvl="0" indent="-285664" defTabSz="914126">
              <a:buFont typeface="Arial"/>
              <a:buChar char="•"/>
              <a:defRPr/>
            </a:pPr>
            <a:r>
              <a:rPr lang="en-US" sz="1799" b="1" dirty="0">
                <a:solidFill>
                  <a:prstClr val="white"/>
                </a:solidFill>
                <a:latin typeface="Univers LT Std 55"/>
                <a:cs typeface="Calibri"/>
              </a:rPr>
              <a:t>Models comparison</a:t>
            </a:r>
            <a:endParaRPr kumimoji="0" lang="en-US" sz="1799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 LT Std 55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239666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5331" y="374197"/>
            <a:ext cx="10512862" cy="1325563"/>
          </a:xfrm>
        </p:spPr>
        <p:txBody>
          <a:bodyPr/>
          <a:lstStyle/>
          <a:p>
            <a:r>
              <a:rPr lang="en-US" sz="4000" b="1" dirty="0">
                <a:solidFill>
                  <a:schemeClr val="accent2"/>
                </a:solidFill>
                <a:latin typeface="Univers LT Std 55" panose="020B0603020202020204"/>
              </a:rPr>
              <a:t>Model </a:t>
            </a:r>
            <a:r>
              <a:rPr lang="en-US" sz="4000" b="1" dirty="0">
                <a:latin typeface="Univers LT Std 55" panose="020B0603020202020204"/>
              </a:rPr>
              <a:t>Building</a:t>
            </a:r>
            <a:r>
              <a:rPr lang="en-US" sz="4000" b="1" dirty="0">
                <a:solidFill>
                  <a:schemeClr val="accent2"/>
                </a:solidFill>
                <a:latin typeface="Univers LT Std 55" panose="020B0603020202020204"/>
              </a:rPr>
              <a:t/>
            </a:r>
            <a:br>
              <a:rPr lang="en-US" sz="4000" b="1" dirty="0">
                <a:solidFill>
                  <a:schemeClr val="accent2"/>
                </a:solidFill>
                <a:latin typeface="Univers LT Std 55" panose="020B0603020202020204"/>
              </a:rPr>
            </a:br>
            <a:endParaRPr lang="en-US" sz="4000" b="1" dirty="0">
              <a:solidFill>
                <a:schemeClr val="accent2"/>
              </a:solidFill>
              <a:latin typeface="Univers LT Std 55" panose="020B0603020202020204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823800" y="357220"/>
            <a:ext cx="4020985" cy="6143561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highlight>
                <a:srgbClr val="EB7819"/>
              </a:highligh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37598" y="1699760"/>
            <a:ext cx="719846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Univers LT Std 55" panose="020B0603020202020204"/>
              </a:rPr>
              <a:t>XLNet blocks</a:t>
            </a:r>
          </a:p>
          <a:p>
            <a:pPr lvl="1"/>
            <a:endParaRPr lang="en-US" sz="2000" dirty="0">
              <a:solidFill>
                <a:prstClr val="black"/>
              </a:solidFill>
              <a:latin typeface="Univers LT Std 55"/>
            </a:endParaRPr>
          </a:p>
          <a:p>
            <a:pPr marL="514350" indent="-514350">
              <a:buFont typeface="+mj-lt"/>
              <a:buAutoNum type="romanUcPeriod"/>
            </a:pPr>
            <a:r>
              <a:rPr lang="en-US" sz="2000" b="1" dirty="0">
                <a:solidFill>
                  <a:prstClr val="black"/>
                </a:solidFill>
                <a:latin typeface="Univers LT Std 55"/>
              </a:rPr>
              <a:t>Dense layer:</a:t>
            </a:r>
          </a:p>
          <a:p>
            <a:pPr marL="1123843" lvl="1" indent="-514350">
              <a:buFont typeface="+mj-lt"/>
              <a:buAutoNum type="romanUcPeriod"/>
            </a:pPr>
            <a:r>
              <a:rPr lang="en-US" sz="2000" dirty="0">
                <a:solidFill>
                  <a:prstClr val="black"/>
                </a:solidFill>
                <a:latin typeface="Univers LT Std 55"/>
              </a:rPr>
              <a:t>Softmax activation function which gives probability of each category (model output).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9BAB9A65-84F0-494B-8A84-52009620EE20}"/>
              </a:ext>
            </a:extLst>
          </p:cNvPr>
          <p:cNvSpPr/>
          <p:nvPr/>
        </p:nvSpPr>
        <p:spPr>
          <a:xfrm>
            <a:off x="8176668" y="353845"/>
            <a:ext cx="3668117" cy="4307205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lvl="0" defTabSz="914126">
              <a:defRPr/>
            </a:pPr>
            <a:endParaRPr lang="en-US" sz="2799" b="1" noProof="0" dirty="0">
              <a:solidFill>
                <a:prstClr val="white"/>
              </a:solidFill>
              <a:latin typeface="Univers LT Std 55" panose="020B0603020202020204"/>
              <a:cs typeface="Calibri" panose="020F0502020204030204"/>
            </a:endParaRPr>
          </a:p>
          <a:p>
            <a:pPr lvl="0" defTabSz="914126">
              <a:defRPr/>
            </a:pPr>
            <a:r>
              <a:rPr lang="en-US" sz="2799" b="1" noProof="0" dirty="0">
                <a:solidFill>
                  <a:prstClr val="white"/>
                </a:solidFill>
                <a:latin typeface="Univers LT Std 55" panose="020B0603020202020204"/>
                <a:cs typeface="Calibri" panose="020F0502020204030204"/>
              </a:rPr>
              <a:t>Methodology</a:t>
            </a:r>
          </a:p>
          <a:p>
            <a:pPr lvl="0" defTabSz="914126">
              <a:defRPr/>
            </a:pPr>
            <a:endParaRPr lang="en-US" sz="2799" b="1" noProof="0" dirty="0">
              <a:solidFill>
                <a:prstClr val="white"/>
              </a:solidFill>
              <a:latin typeface="Univers LT Std 55" panose="020B0603020202020204"/>
              <a:cs typeface="Calibri" panose="020F0502020204030204"/>
            </a:endParaRPr>
          </a:p>
          <a:p>
            <a:pPr lvl="0" defTabSz="914126">
              <a:defRPr/>
            </a:pPr>
            <a:endParaRPr lang="en-US" sz="2799" b="1" noProof="0" dirty="0">
              <a:solidFill>
                <a:prstClr val="white"/>
              </a:solidFill>
              <a:latin typeface="Univers LT Std 55" panose="020B0603020202020204"/>
              <a:cs typeface="Calibri" panose="020F0502020204030204"/>
            </a:endParaRPr>
          </a:p>
          <a:p>
            <a:pPr marL="285750" lvl="0" indent="-285750" defTabSz="914126">
              <a:buFont typeface="Arial" panose="020B0604020202020204" pitchFamily="34" charset="0"/>
              <a:buChar char="•"/>
              <a:defRPr/>
            </a:pPr>
            <a:r>
              <a:rPr lang="en-US" sz="1799" b="1" dirty="0">
                <a:solidFill>
                  <a:prstClr val="white"/>
                </a:solidFill>
                <a:latin typeface="Univers LT Std 55"/>
                <a:cs typeface="Calibri"/>
              </a:rPr>
              <a:t>Data preprocessing</a:t>
            </a:r>
            <a:endParaRPr kumimoji="0" lang="en-US" sz="1799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 LT Std 55"/>
              <a:cs typeface="Calibri"/>
            </a:endParaRPr>
          </a:p>
          <a:p>
            <a:pPr marR="0" lvl="0" algn="l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sz="1799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 LT Std 55"/>
              <a:cs typeface="Calibri"/>
            </a:endParaRPr>
          </a:p>
          <a:p>
            <a:pPr marL="285664" lvl="0" indent="-285664" defTabSz="914126">
              <a:buFont typeface="Arial"/>
              <a:buChar char="•"/>
              <a:defRPr/>
            </a:pPr>
            <a:r>
              <a:rPr lang="en-US" sz="1799" b="1" dirty="0">
                <a:solidFill>
                  <a:prstClr val="white"/>
                </a:solidFill>
                <a:latin typeface="Univers LT Std 55"/>
                <a:cs typeface="Calibri"/>
              </a:rPr>
              <a:t>Model building</a:t>
            </a:r>
            <a:endParaRPr kumimoji="0" lang="en-US" sz="1799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 LT Std 55"/>
              <a:cs typeface="Calibri"/>
            </a:endParaRPr>
          </a:p>
          <a:p>
            <a:pPr marL="0" marR="0" lvl="0" indent="0" algn="l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 LT Std 55"/>
              <a:cs typeface="Calibri"/>
            </a:endParaRPr>
          </a:p>
          <a:p>
            <a:pPr marL="285664" lvl="0" indent="-285664" defTabSz="914126">
              <a:buFont typeface="Arial"/>
              <a:buChar char="•"/>
              <a:defRPr/>
            </a:pPr>
            <a:r>
              <a:rPr lang="en-US" sz="1799" b="1" dirty="0">
                <a:solidFill>
                  <a:prstClr val="white"/>
                </a:solidFill>
                <a:latin typeface="Univers LT Std 55"/>
                <a:cs typeface="Calibri"/>
              </a:rPr>
              <a:t>Model training </a:t>
            </a:r>
          </a:p>
          <a:p>
            <a:pPr marL="285664" lvl="0" indent="-285664" defTabSz="914126">
              <a:buFont typeface="Arial"/>
              <a:buChar char="•"/>
              <a:defRPr/>
            </a:pPr>
            <a:endParaRPr lang="en-US" sz="1799" b="1" dirty="0">
              <a:solidFill>
                <a:prstClr val="white"/>
              </a:solidFill>
              <a:latin typeface="Univers LT Std 55"/>
              <a:cs typeface="Calibri"/>
            </a:endParaRPr>
          </a:p>
          <a:p>
            <a:pPr marL="285664" lvl="0" indent="-285664" defTabSz="914126">
              <a:buFont typeface="Arial"/>
              <a:buChar char="•"/>
              <a:defRPr/>
            </a:pPr>
            <a:r>
              <a:rPr lang="en-US" sz="1799" b="1" dirty="0">
                <a:solidFill>
                  <a:prstClr val="white"/>
                </a:solidFill>
                <a:latin typeface="Univers LT Std 55"/>
                <a:cs typeface="Calibri"/>
              </a:rPr>
              <a:t>Model validation </a:t>
            </a:r>
          </a:p>
          <a:p>
            <a:pPr marL="285664" lvl="0" indent="-285664" defTabSz="914126">
              <a:buFont typeface="Arial"/>
              <a:buChar char="•"/>
              <a:defRPr/>
            </a:pPr>
            <a:endParaRPr kumimoji="0" lang="en-US" sz="1799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 LT Std 55"/>
              <a:cs typeface="Calibri"/>
            </a:endParaRPr>
          </a:p>
          <a:p>
            <a:pPr marL="285664" lvl="0" indent="-285664" defTabSz="914126">
              <a:buFont typeface="Arial"/>
              <a:buChar char="•"/>
              <a:defRPr/>
            </a:pPr>
            <a:r>
              <a:rPr lang="en-US" sz="1799" b="1" dirty="0">
                <a:solidFill>
                  <a:prstClr val="white"/>
                </a:solidFill>
                <a:latin typeface="Univers LT Std 55"/>
                <a:cs typeface="Calibri"/>
              </a:rPr>
              <a:t>Models comparison</a:t>
            </a:r>
            <a:endParaRPr kumimoji="0" lang="en-US" sz="1799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 LT Std 55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423479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5331" y="374197"/>
            <a:ext cx="10512862" cy="1325563"/>
          </a:xfrm>
        </p:spPr>
        <p:txBody>
          <a:bodyPr/>
          <a:lstStyle/>
          <a:p>
            <a:r>
              <a:rPr lang="en-US" sz="4000" b="1" dirty="0">
                <a:solidFill>
                  <a:schemeClr val="accent2"/>
                </a:solidFill>
                <a:latin typeface="Univers LT Std 55" panose="020B0603020202020204"/>
              </a:rPr>
              <a:t>Model </a:t>
            </a:r>
            <a:r>
              <a:rPr lang="en-US" sz="4000" b="1" dirty="0">
                <a:latin typeface="Univers LT Std 55" panose="020B0603020202020204"/>
              </a:rPr>
              <a:t>Building</a:t>
            </a:r>
            <a:r>
              <a:rPr lang="en-US" sz="4000" b="1" dirty="0">
                <a:solidFill>
                  <a:schemeClr val="accent2"/>
                </a:solidFill>
                <a:latin typeface="Univers LT Std 55" panose="020B0603020202020204"/>
              </a:rPr>
              <a:t/>
            </a:r>
            <a:br>
              <a:rPr lang="en-US" sz="4000" b="1" dirty="0">
                <a:solidFill>
                  <a:schemeClr val="accent2"/>
                </a:solidFill>
                <a:latin typeface="Univers LT Std 55" panose="020B0603020202020204"/>
              </a:rPr>
            </a:br>
            <a:endParaRPr lang="en-US" sz="4000" b="1" dirty="0">
              <a:solidFill>
                <a:schemeClr val="accent2"/>
              </a:solidFill>
              <a:latin typeface="Univers LT Std 55" panose="020B0603020202020204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823800" y="357220"/>
            <a:ext cx="4020985" cy="6143561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highlight>
                <a:srgbClr val="EB7819"/>
              </a:highligh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52218" y="1175785"/>
            <a:ext cx="7198469" cy="5047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>
                <a:latin typeface="Univers LT Std 55" panose="020B0603020202020204"/>
              </a:rPr>
              <a:t>Metrics</a:t>
            </a:r>
          </a:p>
          <a:p>
            <a:pPr marL="514350" indent="-514350">
              <a:buFont typeface="+mj-lt"/>
              <a:buAutoNum type="romanLcPeriod"/>
            </a:pPr>
            <a:endParaRPr lang="en-US" sz="2000" b="1" dirty="0">
              <a:latin typeface="Univers LT Std 55" panose="020B0603020202020204"/>
            </a:endParaRPr>
          </a:p>
          <a:p>
            <a:pPr marL="514350" indent="-514350">
              <a:buFont typeface="+mj-lt"/>
              <a:buAutoNum type="romanLcPeriod"/>
            </a:pPr>
            <a:r>
              <a:rPr lang="en-US" sz="2000" b="1" dirty="0">
                <a:solidFill>
                  <a:prstClr val="black"/>
                </a:solidFill>
                <a:latin typeface="Univers LT Std 55"/>
              </a:rPr>
              <a:t>Categorical accuracy:</a:t>
            </a:r>
          </a:p>
          <a:p>
            <a:pPr marL="1123843" lvl="1" indent="-514350">
              <a:buFont typeface="+mj-lt"/>
              <a:buAutoNum type="romanLcPeriod"/>
            </a:pPr>
            <a:r>
              <a:rPr lang="en-US" sz="2000" dirty="0">
                <a:solidFill>
                  <a:prstClr val="black"/>
                </a:solidFill>
                <a:latin typeface="Univers LT Std 55"/>
              </a:rPr>
              <a:t>Calculates the percentage of predicted values that match with actual values for one-hot-encode labels</a:t>
            </a:r>
          </a:p>
          <a:p>
            <a:pPr marL="514350" indent="-514350">
              <a:buFont typeface="+mj-lt"/>
              <a:buAutoNum type="romanLcPeriod"/>
            </a:pPr>
            <a:r>
              <a:rPr lang="en-US" sz="2000" b="1" dirty="0">
                <a:latin typeface="Univers LT Std 55" panose="020B0603020202020204"/>
              </a:rPr>
              <a:t>Precision:</a:t>
            </a:r>
          </a:p>
          <a:p>
            <a:pPr marL="1123843" lvl="1" indent="-514350">
              <a:buFont typeface="+mj-lt"/>
              <a:buAutoNum type="romanLcPeriod"/>
            </a:pPr>
            <a:r>
              <a:rPr lang="en-US" sz="2000" dirty="0">
                <a:latin typeface="Univers LT Std 55" panose="020B0603020202020204"/>
              </a:rPr>
              <a:t>Calculates the percentage of relevant instances among the retrieved instances</a:t>
            </a:r>
            <a:endParaRPr lang="en-US" sz="2000" b="1" dirty="0">
              <a:latin typeface="Univers LT Std 55" panose="020B0603020202020204"/>
            </a:endParaRPr>
          </a:p>
          <a:p>
            <a:pPr marL="514350" lvl="0" indent="-514350" defTabSz="914400" eaLnBrk="0" fontAlgn="base" hangingPunct="0">
              <a:spcBef>
                <a:spcPct val="30000"/>
              </a:spcBef>
              <a:spcAft>
                <a:spcPct val="0"/>
              </a:spcAft>
              <a:buFont typeface="+mj-lt"/>
              <a:buAutoNum type="romanLcPeriod"/>
            </a:pPr>
            <a:r>
              <a:rPr lang="en-US" sz="2000" b="1" dirty="0">
                <a:latin typeface="Univers LT Std 55" panose="020B0603020202020204"/>
              </a:rPr>
              <a:t>Recall:</a:t>
            </a:r>
          </a:p>
          <a:p>
            <a:pPr marL="1123843" lvl="1" indent="-514350" defTabSz="914400" eaLnBrk="0" fontAlgn="base" hangingPunct="0">
              <a:spcBef>
                <a:spcPct val="30000"/>
              </a:spcBef>
              <a:spcAft>
                <a:spcPct val="0"/>
              </a:spcAft>
              <a:buFont typeface="+mj-lt"/>
              <a:buAutoNum type="romanLcPeriod"/>
            </a:pPr>
            <a:r>
              <a:rPr lang="en-US" sz="2000" dirty="0">
                <a:latin typeface="Univers LT Std 55" panose="020B0603020202020204"/>
              </a:rPr>
              <a:t>Calculates the percentage of relevant instances that were retrieved</a:t>
            </a:r>
          </a:p>
          <a:p>
            <a:r>
              <a:rPr lang="en-US" sz="2500" b="1" dirty="0">
                <a:latin typeface="Univers LT Std 55" panose="020B0603020202020204"/>
              </a:rPr>
              <a:t>Loss </a:t>
            </a:r>
          </a:p>
          <a:p>
            <a:pPr lvl="1"/>
            <a:endParaRPr lang="en-US" sz="2000" dirty="0">
              <a:solidFill>
                <a:prstClr val="black"/>
              </a:solidFill>
              <a:latin typeface="Univers LT Std 55"/>
            </a:endParaRPr>
          </a:p>
          <a:p>
            <a:pPr marL="514350" indent="-514350">
              <a:buFont typeface="+mj-lt"/>
              <a:buAutoNum type="romanUcPeriod"/>
            </a:pPr>
            <a:r>
              <a:rPr lang="en-US" sz="2000" dirty="0">
                <a:solidFill>
                  <a:prstClr val="black"/>
                </a:solidFill>
                <a:latin typeface="Univers LT Std 55"/>
              </a:rPr>
              <a:t>Opted for categorical cross-entropy loss function since the case is multi-class classification 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C4F3BB04-D515-457E-A282-7E79D8B8DB72}"/>
              </a:ext>
            </a:extLst>
          </p:cNvPr>
          <p:cNvSpPr/>
          <p:nvPr/>
        </p:nvSpPr>
        <p:spPr>
          <a:xfrm>
            <a:off x="8176668" y="353845"/>
            <a:ext cx="3668117" cy="4307205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lvl="0" defTabSz="914126">
              <a:defRPr/>
            </a:pPr>
            <a:endParaRPr lang="en-US" sz="2799" b="1" noProof="0" dirty="0">
              <a:solidFill>
                <a:prstClr val="white"/>
              </a:solidFill>
              <a:latin typeface="Univers LT Std 55" panose="020B0603020202020204"/>
              <a:cs typeface="Calibri" panose="020F0502020204030204"/>
            </a:endParaRPr>
          </a:p>
          <a:p>
            <a:pPr lvl="0" defTabSz="914126">
              <a:defRPr/>
            </a:pPr>
            <a:r>
              <a:rPr lang="en-US" sz="2799" b="1" noProof="0" dirty="0">
                <a:solidFill>
                  <a:prstClr val="white"/>
                </a:solidFill>
                <a:latin typeface="Univers LT Std 55" panose="020B0603020202020204"/>
                <a:cs typeface="Calibri" panose="020F0502020204030204"/>
              </a:rPr>
              <a:t>Methodology</a:t>
            </a:r>
          </a:p>
          <a:p>
            <a:pPr lvl="0" defTabSz="914126">
              <a:defRPr/>
            </a:pPr>
            <a:endParaRPr lang="en-US" sz="2799" b="1" noProof="0" dirty="0">
              <a:solidFill>
                <a:prstClr val="white"/>
              </a:solidFill>
              <a:latin typeface="Univers LT Std 55" panose="020B0603020202020204"/>
              <a:cs typeface="Calibri" panose="020F0502020204030204"/>
            </a:endParaRPr>
          </a:p>
          <a:p>
            <a:pPr lvl="0" defTabSz="914126">
              <a:defRPr/>
            </a:pPr>
            <a:endParaRPr lang="en-US" sz="2799" b="1" noProof="0" dirty="0">
              <a:solidFill>
                <a:prstClr val="white"/>
              </a:solidFill>
              <a:latin typeface="Univers LT Std 55" panose="020B0603020202020204"/>
              <a:cs typeface="Calibri" panose="020F0502020204030204"/>
            </a:endParaRPr>
          </a:p>
          <a:p>
            <a:pPr marL="285750" lvl="0" indent="-285750" defTabSz="914126">
              <a:buFont typeface="Arial" panose="020B0604020202020204" pitchFamily="34" charset="0"/>
              <a:buChar char="•"/>
              <a:defRPr/>
            </a:pPr>
            <a:r>
              <a:rPr lang="en-US" sz="1799" b="1" dirty="0">
                <a:solidFill>
                  <a:prstClr val="white"/>
                </a:solidFill>
                <a:latin typeface="Univers LT Std 55"/>
                <a:cs typeface="Calibri"/>
              </a:rPr>
              <a:t>Data preprocessing</a:t>
            </a:r>
            <a:endParaRPr kumimoji="0" lang="en-US" sz="1799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 LT Std 55"/>
              <a:cs typeface="Calibri"/>
            </a:endParaRPr>
          </a:p>
          <a:p>
            <a:pPr marR="0" lvl="0" algn="l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sz="1799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 LT Std 55"/>
              <a:cs typeface="Calibri"/>
            </a:endParaRPr>
          </a:p>
          <a:p>
            <a:pPr marL="285664" lvl="0" indent="-285664" defTabSz="914126">
              <a:buFont typeface="Arial"/>
              <a:buChar char="•"/>
              <a:defRPr/>
            </a:pPr>
            <a:r>
              <a:rPr lang="en-US" sz="1799" b="1" dirty="0">
                <a:solidFill>
                  <a:prstClr val="white"/>
                </a:solidFill>
                <a:latin typeface="Univers LT Std 55"/>
                <a:cs typeface="Calibri"/>
              </a:rPr>
              <a:t>Model building</a:t>
            </a:r>
            <a:endParaRPr kumimoji="0" lang="en-US" sz="1799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 LT Std 55"/>
              <a:cs typeface="Calibri"/>
            </a:endParaRPr>
          </a:p>
          <a:p>
            <a:pPr marL="0" marR="0" lvl="0" indent="0" algn="l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 LT Std 55"/>
              <a:cs typeface="Calibri"/>
            </a:endParaRPr>
          </a:p>
          <a:p>
            <a:pPr marL="285664" lvl="0" indent="-285664" defTabSz="914126">
              <a:buFont typeface="Arial"/>
              <a:buChar char="•"/>
              <a:defRPr/>
            </a:pPr>
            <a:r>
              <a:rPr lang="en-US" sz="1799" b="1" dirty="0">
                <a:solidFill>
                  <a:prstClr val="white"/>
                </a:solidFill>
                <a:latin typeface="Univers LT Std 55"/>
                <a:cs typeface="Calibri"/>
              </a:rPr>
              <a:t>Model training </a:t>
            </a:r>
          </a:p>
          <a:p>
            <a:pPr marL="285664" lvl="0" indent="-285664" defTabSz="914126">
              <a:buFont typeface="Arial"/>
              <a:buChar char="•"/>
              <a:defRPr/>
            </a:pPr>
            <a:endParaRPr lang="en-US" sz="1799" b="1" dirty="0">
              <a:solidFill>
                <a:prstClr val="white"/>
              </a:solidFill>
              <a:latin typeface="Univers LT Std 55"/>
              <a:cs typeface="Calibri"/>
            </a:endParaRPr>
          </a:p>
          <a:p>
            <a:pPr marL="285664" lvl="0" indent="-285664" defTabSz="914126">
              <a:buFont typeface="Arial"/>
              <a:buChar char="•"/>
              <a:defRPr/>
            </a:pPr>
            <a:r>
              <a:rPr lang="en-US" sz="1799" b="1" dirty="0">
                <a:solidFill>
                  <a:prstClr val="white"/>
                </a:solidFill>
                <a:latin typeface="Univers LT Std 55"/>
                <a:cs typeface="Calibri"/>
              </a:rPr>
              <a:t>Model validation </a:t>
            </a:r>
          </a:p>
          <a:p>
            <a:pPr marL="285664" lvl="0" indent="-285664" defTabSz="914126">
              <a:buFont typeface="Arial"/>
              <a:buChar char="•"/>
              <a:defRPr/>
            </a:pPr>
            <a:endParaRPr kumimoji="0" lang="en-US" sz="1799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 LT Std 55"/>
              <a:cs typeface="Calibri"/>
            </a:endParaRPr>
          </a:p>
          <a:p>
            <a:pPr marL="285664" lvl="0" indent="-285664" defTabSz="914126">
              <a:buFont typeface="Arial"/>
              <a:buChar char="•"/>
              <a:defRPr/>
            </a:pPr>
            <a:r>
              <a:rPr lang="en-US" sz="1799" b="1" dirty="0">
                <a:solidFill>
                  <a:prstClr val="white"/>
                </a:solidFill>
                <a:latin typeface="Univers LT Std 55"/>
                <a:cs typeface="Calibri"/>
              </a:rPr>
              <a:t>Models comparison</a:t>
            </a:r>
            <a:endParaRPr kumimoji="0" lang="en-US" sz="1799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 LT Std 55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382072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outdoor object, web&#10;&#10;Description automatically generated">
            <a:extLst>
              <a:ext uri="{FF2B5EF4-FFF2-40B4-BE49-F238E27FC236}">
                <a16:creationId xmlns:a16="http://schemas.microsoft.com/office/drawing/2014/main" xmlns="" id="{D02A6BDE-F6EE-4211-8C26-AAAFB0ABE2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12" y="279400"/>
            <a:ext cx="11430000" cy="63195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882EB44A-8B82-4E88-B24A-3158056146C5}"/>
              </a:ext>
            </a:extLst>
          </p:cNvPr>
          <p:cNvSpPr txBox="1"/>
          <p:nvPr/>
        </p:nvSpPr>
        <p:spPr>
          <a:xfrm>
            <a:off x="3007360" y="508000"/>
            <a:ext cx="5638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Model  Training </a:t>
            </a:r>
          </a:p>
        </p:txBody>
      </p:sp>
    </p:spTree>
    <p:extLst>
      <p:ext uri="{BB962C8B-B14F-4D97-AF65-F5344CB8AC3E}">
        <p14:creationId xmlns:p14="http://schemas.microsoft.com/office/powerpoint/2010/main" val="16788131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5331" y="374197"/>
            <a:ext cx="10512862" cy="1325563"/>
          </a:xfrm>
        </p:spPr>
        <p:txBody>
          <a:bodyPr/>
          <a:lstStyle/>
          <a:p>
            <a:r>
              <a:rPr lang="en-US" sz="4000" b="1" dirty="0">
                <a:solidFill>
                  <a:schemeClr val="accent2"/>
                </a:solidFill>
                <a:latin typeface="Univers LT Std 55" panose="020B0603020202020204"/>
              </a:rPr>
              <a:t>Model </a:t>
            </a:r>
            <a:r>
              <a:rPr lang="en-US" sz="4000" b="1" dirty="0">
                <a:latin typeface="Univers LT Std 55" panose="020B0603020202020204"/>
              </a:rPr>
              <a:t>Training </a:t>
            </a:r>
            <a:r>
              <a:rPr lang="en-US" sz="4000" b="1" dirty="0">
                <a:solidFill>
                  <a:schemeClr val="accent2"/>
                </a:solidFill>
                <a:latin typeface="Univers LT Std 55" panose="020B0603020202020204"/>
              </a:rPr>
              <a:t/>
            </a:r>
            <a:br>
              <a:rPr lang="en-US" sz="4000" b="1" dirty="0">
                <a:solidFill>
                  <a:schemeClr val="accent2"/>
                </a:solidFill>
                <a:latin typeface="Univers LT Std 55" panose="020B0603020202020204"/>
              </a:rPr>
            </a:br>
            <a:endParaRPr lang="en-US" sz="4000" b="1" dirty="0">
              <a:solidFill>
                <a:schemeClr val="accent2"/>
              </a:solidFill>
              <a:latin typeface="Univers LT Std 55" panose="020B0603020202020204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823800" y="357220"/>
            <a:ext cx="4020985" cy="6143561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highlight>
                <a:srgbClr val="EB7819"/>
              </a:highligh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66493" y="1177495"/>
            <a:ext cx="7317682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latin typeface="Univers LT Std 55" panose="020B0603020202020204"/>
              </a:rPr>
              <a:t>Hyperparameters </a:t>
            </a:r>
          </a:p>
          <a:p>
            <a:endParaRPr lang="en-US" sz="2000" b="1" dirty="0" smtClean="0">
              <a:latin typeface="Univers LT Std 55" panose="020B0603020202020204"/>
            </a:endParaRPr>
          </a:p>
          <a:p>
            <a:pPr marL="514350" indent="-514350">
              <a:buFont typeface="+mj-lt"/>
              <a:buAutoNum type="romanLcPeriod"/>
            </a:pPr>
            <a:r>
              <a:rPr lang="en-US" sz="2000" dirty="0" smtClean="0">
                <a:latin typeface="Univers LT Std 55" panose="020B0603020202020204"/>
              </a:rPr>
              <a:t> </a:t>
            </a:r>
            <a:r>
              <a:rPr lang="en-US" sz="2000" dirty="0">
                <a:latin typeface="Univers LT Std 55" panose="020B0603020202020204"/>
              </a:rPr>
              <a:t>Literature recommends the following range of hyperparamters to work well across all tasks</a:t>
            </a:r>
            <a:r>
              <a:rPr lang="en-US" sz="2000" dirty="0" smtClean="0">
                <a:latin typeface="Univers LT Std 55" panose="020B0603020202020204"/>
              </a:rPr>
              <a:t>:</a:t>
            </a:r>
          </a:p>
          <a:p>
            <a:pPr marL="514350" indent="-514350">
              <a:buFont typeface="+mj-lt"/>
              <a:buAutoNum type="romanLcPeriod"/>
            </a:pPr>
            <a:endParaRPr lang="en-US" sz="2000" dirty="0">
              <a:latin typeface="Univers LT Std 55" panose="020B0603020202020204"/>
            </a:endParaRPr>
          </a:p>
          <a:p>
            <a:pPr marL="1123843" lvl="1" indent="-514350">
              <a:buFont typeface="+mj-lt"/>
              <a:buAutoNum type="romanLcPeriod"/>
            </a:pPr>
            <a:r>
              <a:rPr lang="en-US" sz="2000" dirty="0" smtClean="0">
                <a:latin typeface="Univers LT Std 55" panose="020B0603020202020204"/>
              </a:rPr>
              <a:t>Batch </a:t>
            </a:r>
            <a:r>
              <a:rPr lang="en-US" sz="2000" dirty="0">
                <a:latin typeface="Univers LT Std 55" panose="020B0603020202020204"/>
              </a:rPr>
              <a:t>size: 8,16,32</a:t>
            </a:r>
          </a:p>
          <a:p>
            <a:pPr marL="1123843" lvl="1" indent="-514350">
              <a:buFont typeface="+mj-lt"/>
              <a:buAutoNum type="romanLcPeriod"/>
            </a:pPr>
            <a:r>
              <a:rPr lang="en-US" sz="2000" dirty="0"/>
              <a:t> Learning rate (Adam): 5e-5, 3e-5, 2e-5 </a:t>
            </a:r>
          </a:p>
          <a:p>
            <a:pPr marL="1123843" lvl="1" indent="-514350">
              <a:buFont typeface="+mj-lt"/>
              <a:buAutoNum type="romanLcPeriod"/>
            </a:pPr>
            <a:r>
              <a:rPr lang="en-US" sz="2000" dirty="0"/>
              <a:t> Number of epochs: 2, </a:t>
            </a:r>
            <a:r>
              <a:rPr lang="en-US" sz="2000" dirty="0" smtClean="0"/>
              <a:t>3,4</a:t>
            </a:r>
            <a:endParaRPr lang="en-US" sz="2000" dirty="0"/>
          </a:p>
          <a:p>
            <a:pPr marL="514350" indent="-514350">
              <a:buFont typeface="+mj-lt"/>
              <a:buAutoNum type="romanLcPeriod"/>
            </a:pPr>
            <a:r>
              <a:rPr lang="en-US" sz="2000" dirty="0"/>
              <a:t>After trying this range of hyperparameters, the following hyperparameters yielded best metrics </a:t>
            </a:r>
            <a:endParaRPr lang="en-US" sz="2000" dirty="0" smtClean="0"/>
          </a:p>
          <a:p>
            <a:pPr marL="514350" indent="-514350">
              <a:buFont typeface="+mj-lt"/>
              <a:buAutoNum type="romanLcPeriod"/>
            </a:pPr>
            <a:endParaRPr lang="en-US" sz="2000" dirty="0" smtClean="0"/>
          </a:p>
          <a:p>
            <a:pPr marL="514350" indent="-514350">
              <a:buFont typeface="+mj-lt"/>
              <a:buAutoNum type="romanLcPeriod"/>
            </a:pPr>
            <a:r>
              <a:rPr lang="en-US" sz="2000" dirty="0" smtClean="0"/>
              <a:t>However, </a:t>
            </a:r>
            <a:r>
              <a:rPr lang="en-US" sz="2000" dirty="0" err="1" smtClean="0"/>
              <a:t>hyperparameters</a:t>
            </a:r>
            <a:r>
              <a:rPr lang="en-US" sz="2000" dirty="0" smtClean="0"/>
              <a:t> tuning (Random, Grid or Bayesian search) is the recommended approach in time abundance scenarios.</a:t>
            </a:r>
            <a:endParaRPr lang="en-US" sz="2000" dirty="0"/>
          </a:p>
          <a:p>
            <a:pPr marL="514350" indent="-514350">
              <a:buFont typeface="+mj-lt"/>
              <a:buAutoNum type="romanLcPeriod"/>
            </a:pPr>
            <a:endParaRPr lang="en-US" sz="2000" dirty="0"/>
          </a:p>
          <a:p>
            <a:pPr marL="514350" indent="-514350">
              <a:buFont typeface="+mj-lt"/>
              <a:buAutoNum type="romanLcPeriod"/>
            </a:pPr>
            <a:endParaRPr lang="en-US" sz="2000" dirty="0"/>
          </a:p>
          <a:p>
            <a:pPr lvl="1"/>
            <a:endParaRPr lang="en-US" sz="2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66992515"/>
                  </p:ext>
                </p:extLst>
              </p:nvPr>
            </p:nvGraphicFramePr>
            <p:xfrm>
              <a:off x="484717" y="5528938"/>
              <a:ext cx="7138555" cy="1112520"/>
            </p:xfrm>
            <a:graphic>
              <a:graphicData uri="http://schemas.openxmlformats.org/drawingml/2006/table">
                <a:tbl>
                  <a:tblPr firstRow="1" bandRow="1">
                    <a:tableStyleId>{8799B23B-EC83-4686-B30A-512413B5E67A}</a:tableStyleId>
                  </a:tblPr>
                  <a:tblGrid>
                    <a:gridCol w="1427711">
                      <a:extLst>
                        <a:ext uri="{9D8B030D-6E8A-4147-A177-3AD203B41FA5}">
                          <a16:colId xmlns:a16="http://schemas.microsoft.com/office/drawing/2014/main" xmlns="" val="20000"/>
                        </a:ext>
                      </a:extLst>
                    </a:gridCol>
                    <a:gridCol w="1427711">
                      <a:extLst>
                        <a:ext uri="{9D8B030D-6E8A-4147-A177-3AD203B41FA5}">
                          <a16:colId xmlns:a16="http://schemas.microsoft.com/office/drawing/2014/main" xmlns="" val="20001"/>
                        </a:ext>
                      </a:extLst>
                    </a:gridCol>
                    <a:gridCol w="1427711">
                      <a:extLst>
                        <a:ext uri="{9D8B030D-6E8A-4147-A177-3AD203B41FA5}">
                          <a16:colId xmlns:a16="http://schemas.microsoft.com/office/drawing/2014/main" xmlns="" val="20002"/>
                        </a:ext>
                      </a:extLst>
                    </a:gridCol>
                    <a:gridCol w="1427711">
                      <a:extLst>
                        <a:ext uri="{9D8B030D-6E8A-4147-A177-3AD203B41FA5}">
                          <a16:colId xmlns:a16="http://schemas.microsoft.com/office/drawing/2014/main" xmlns="" val="20003"/>
                        </a:ext>
                      </a:extLst>
                    </a:gridCol>
                    <a:gridCol w="1427711">
                      <a:extLst>
                        <a:ext uri="{9D8B030D-6E8A-4147-A177-3AD203B41FA5}">
                          <a16:colId xmlns:a16="http://schemas.microsoft.com/office/drawing/2014/main" xmlns="" val="2000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latin typeface="+mn-lt"/>
                            </a:rPr>
                            <a:t>Models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latin typeface="+mn-lt"/>
                            </a:rPr>
                            <a:t>Epochs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latin typeface="+mn-lt"/>
                            </a:rPr>
                            <a:t>Batch size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latin typeface="+mn-lt"/>
                            </a:rPr>
                            <a:t>Learning rate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latin typeface="+mn-lt"/>
                            </a:rPr>
                            <a:t>Decay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latin typeface="+mn-lt"/>
                            </a:rPr>
                            <a:t>Bert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latin typeface="+mn-lt"/>
                            </a:rPr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latin typeface="+mn-lt"/>
                            </a:rPr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latin typeface="+mn-lt"/>
                            </a:rPr>
                            <a:t>5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−5</m:t>
                                  </m:r>
                                </m:sup>
                              </m:sSup>
                            </m:oMath>
                          </a14:m>
                          <a:endParaRPr lang="en-US" b="0" dirty="0">
                            <a:latin typeface="+mn-lt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126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799" b="0" i="1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799" b="0" i="1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1799" b="0" i="1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−6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799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latin typeface="+mn-lt"/>
                            </a:rPr>
                            <a:t>XLNet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latin typeface="+mn-lt"/>
                            </a:rPr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latin typeface="+mn-lt"/>
                            </a:rPr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latin typeface="+mn-lt"/>
                            </a:rPr>
                            <a:t>2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−5</m:t>
                                  </m:r>
                                </m:sup>
                              </m:sSup>
                            </m:oMath>
                          </a14:m>
                          <a:endParaRPr lang="en-US" b="0" dirty="0">
                            <a:latin typeface="+mn-lt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126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799" b="0" i="1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799" b="0" i="1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1799" b="0" i="1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−6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799" b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2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66992515"/>
                  </p:ext>
                </p:extLst>
              </p:nvPr>
            </p:nvGraphicFramePr>
            <p:xfrm>
              <a:off x="484717" y="5528938"/>
              <a:ext cx="7138555" cy="1112520"/>
            </p:xfrm>
            <a:graphic>
              <a:graphicData uri="http://schemas.openxmlformats.org/drawingml/2006/table">
                <a:tbl>
                  <a:tblPr firstRow="1" bandRow="1">
                    <a:tableStyleId>{8799B23B-EC83-4686-B30A-512413B5E67A}</a:tableStyleId>
                  </a:tblPr>
                  <a:tblGrid>
                    <a:gridCol w="1427711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20000"/>
                        </a:ext>
                      </a:extLst>
                    </a:gridCol>
                    <a:gridCol w="1427711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20001"/>
                        </a:ext>
                      </a:extLst>
                    </a:gridCol>
                    <a:gridCol w="1427711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20002"/>
                        </a:ext>
                      </a:extLst>
                    </a:gridCol>
                    <a:gridCol w="1427711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20003"/>
                        </a:ext>
                      </a:extLst>
                    </a:gridCol>
                    <a:gridCol w="1427711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2000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latin typeface="+mn-lt"/>
                            </a:rPr>
                            <a:t>Models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latin typeface="+mn-lt"/>
                            </a:rPr>
                            <a:t>Epochs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latin typeface="+mn-lt"/>
                            </a:rPr>
                            <a:t>Batch size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latin typeface="+mn-lt"/>
                            </a:rPr>
                            <a:t>Learning rate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latin typeface="+mn-lt"/>
                            </a:rPr>
                            <a:t>Decay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latin typeface="+mn-lt"/>
                            </a:rPr>
                            <a:t>Bert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latin typeface="+mn-lt"/>
                            </a:rPr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latin typeface="+mn-lt"/>
                            </a:rPr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299574" t="-101613" r="-100851" b="-1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401282" t="-101613" r="-1282" b="-12258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latin typeface="+mn-lt"/>
                            </a:rPr>
                            <a:t>XLNet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latin typeface="+mn-lt"/>
                            </a:rPr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latin typeface="+mn-lt"/>
                            </a:rPr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299574" t="-204918" r="-100851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401282" t="-204918" r="-1282" b="-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1000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49AE0044-9656-4E35-B5C6-2A41F28A9F63}"/>
              </a:ext>
            </a:extLst>
          </p:cNvPr>
          <p:cNvSpPr/>
          <p:nvPr/>
        </p:nvSpPr>
        <p:spPr>
          <a:xfrm>
            <a:off x="8176668" y="353845"/>
            <a:ext cx="3668117" cy="4307205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lvl="0" defTabSz="914126">
              <a:defRPr/>
            </a:pPr>
            <a:endParaRPr lang="en-US" sz="2799" b="1" noProof="0" dirty="0">
              <a:solidFill>
                <a:prstClr val="white"/>
              </a:solidFill>
              <a:latin typeface="Univers LT Std 55" panose="020B0603020202020204"/>
              <a:cs typeface="Calibri" panose="020F0502020204030204"/>
            </a:endParaRPr>
          </a:p>
          <a:p>
            <a:pPr lvl="0" defTabSz="914126">
              <a:defRPr/>
            </a:pPr>
            <a:r>
              <a:rPr lang="en-US" sz="2799" b="1" noProof="0" dirty="0">
                <a:solidFill>
                  <a:prstClr val="white"/>
                </a:solidFill>
                <a:latin typeface="Univers LT Std 55" panose="020B0603020202020204"/>
                <a:cs typeface="Calibri" panose="020F0502020204030204"/>
              </a:rPr>
              <a:t>Methodology</a:t>
            </a:r>
          </a:p>
          <a:p>
            <a:pPr lvl="0" defTabSz="914126">
              <a:defRPr/>
            </a:pPr>
            <a:endParaRPr lang="en-US" sz="2799" b="1" noProof="0" dirty="0">
              <a:solidFill>
                <a:prstClr val="white"/>
              </a:solidFill>
              <a:latin typeface="Univers LT Std 55" panose="020B0603020202020204"/>
              <a:cs typeface="Calibri" panose="020F0502020204030204"/>
            </a:endParaRPr>
          </a:p>
          <a:p>
            <a:pPr lvl="0" defTabSz="914126">
              <a:defRPr/>
            </a:pPr>
            <a:endParaRPr lang="en-US" sz="2799" b="1" noProof="0" dirty="0">
              <a:solidFill>
                <a:prstClr val="white"/>
              </a:solidFill>
              <a:latin typeface="Univers LT Std 55" panose="020B0603020202020204"/>
              <a:cs typeface="Calibri" panose="020F0502020204030204"/>
            </a:endParaRPr>
          </a:p>
          <a:p>
            <a:pPr marL="285750" lvl="0" indent="-285750" defTabSz="914126">
              <a:buFont typeface="Arial" panose="020B0604020202020204" pitchFamily="34" charset="0"/>
              <a:buChar char="•"/>
              <a:defRPr/>
            </a:pPr>
            <a:r>
              <a:rPr lang="en-US" sz="1799" b="1" dirty="0">
                <a:solidFill>
                  <a:prstClr val="white"/>
                </a:solidFill>
                <a:latin typeface="Univers LT Std 55"/>
                <a:cs typeface="Calibri"/>
              </a:rPr>
              <a:t>Data preprocessing</a:t>
            </a:r>
            <a:endParaRPr kumimoji="0" lang="en-US" sz="1799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 LT Std 55"/>
              <a:cs typeface="Calibri"/>
            </a:endParaRPr>
          </a:p>
          <a:p>
            <a:pPr marR="0" lvl="0" algn="l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sz="1799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 LT Std 55"/>
              <a:cs typeface="Calibri"/>
            </a:endParaRPr>
          </a:p>
          <a:p>
            <a:pPr marL="285664" lvl="0" indent="-285664" defTabSz="914126">
              <a:buFont typeface="Arial"/>
              <a:buChar char="•"/>
              <a:defRPr/>
            </a:pPr>
            <a:r>
              <a:rPr lang="en-US" sz="1799" b="1" dirty="0">
                <a:solidFill>
                  <a:prstClr val="white"/>
                </a:solidFill>
                <a:latin typeface="Univers LT Std 55"/>
                <a:cs typeface="Calibri"/>
              </a:rPr>
              <a:t>Model building</a:t>
            </a:r>
            <a:endParaRPr kumimoji="0" lang="en-US" sz="1799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 LT Std 55"/>
              <a:cs typeface="Calibri"/>
            </a:endParaRPr>
          </a:p>
          <a:p>
            <a:pPr marL="0" marR="0" lvl="0" indent="0" algn="l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 LT Std 55"/>
              <a:cs typeface="Calibri"/>
            </a:endParaRPr>
          </a:p>
          <a:p>
            <a:pPr marL="285664" lvl="0" indent="-285664" defTabSz="914126">
              <a:buFont typeface="Arial"/>
              <a:buChar char="•"/>
              <a:defRPr/>
            </a:pPr>
            <a:r>
              <a:rPr lang="en-US" sz="1799" b="1" dirty="0">
                <a:solidFill>
                  <a:prstClr val="white"/>
                </a:solidFill>
                <a:latin typeface="Univers LT Std 55"/>
                <a:cs typeface="Calibri"/>
              </a:rPr>
              <a:t>Model training </a:t>
            </a:r>
          </a:p>
          <a:p>
            <a:pPr marL="285664" lvl="0" indent="-285664" defTabSz="914126">
              <a:buFont typeface="Arial"/>
              <a:buChar char="•"/>
              <a:defRPr/>
            </a:pPr>
            <a:endParaRPr lang="en-US" sz="1799" b="1" dirty="0">
              <a:solidFill>
                <a:prstClr val="white"/>
              </a:solidFill>
              <a:latin typeface="Univers LT Std 55"/>
              <a:cs typeface="Calibri"/>
            </a:endParaRPr>
          </a:p>
          <a:p>
            <a:pPr marL="285664" lvl="0" indent="-285664" defTabSz="914126">
              <a:buFont typeface="Arial"/>
              <a:buChar char="•"/>
              <a:defRPr/>
            </a:pPr>
            <a:r>
              <a:rPr lang="en-US" sz="1799" b="1" dirty="0">
                <a:solidFill>
                  <a:prstClr val="white"/>
                </a:solidFill>
                <a:latin typeface="Univers LT Std 55"/>
                <a:cs typeface="Calibri"/>
              </a:rPr>
              <a:t>Model validation </a:t>
            </a:r>
          </a:p>
          <a:p>
            <a:pPr marL="285664" lvl="0" indent="-285664" defTabSz="914126">
              <a:buFont typeface="Arial"/>
              <a:buChar char="•"/>
              <a:defRPr/>
            </a:pPr>
            <a:endParaRPr kumimoji="0" lang="en-US" sz="1799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 LT Std 55"/>
              <a:cs typeface="Calibri"/>
            </a:endParaRPr>
          </a:p>
          <a:p>
            <a:pPr marL="285664" lvl="0" indent="-285664" defTabSz="914126">
              <a:buFont typeface="Arial"/>
              <a:buChar char="•"/>
              <a:defRPr/>
            </a:pPr>
            <a:r>
              <a:rPr lang="en-US" sz="1799" b="1" dirty="0">
                <a:solidFill>
                  <a:prstClr val="white"/>
                </a:solidFill>
                <a:latin typeface="Univers LT Std 55"/>
                <a:cs typeface="Calibri"/>
              </a:rPr>
              <a:t>Models comparison</a:t>
            </a:r>
            <a:endParaRPr kumimoji="0" lang="en-US" sz="1799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 LT Std 55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198359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2">
            <a:extLst>
              <a:ext uri="{FF2B5EF4-FFF2-40B4-BE49-F238E27FC236}">
                <a16:creationId xmlns:a16="http://schemas.microsoft.com/office/drawing/2014/main" xmlns="" id="{E91DC736-0EF8-4F87-9146-EBF1D2EE4D3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8882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picture containing chart&#10;&#10;Description automatically generated">
            <a:extLst>
              <a:ext uri="{FF2B5EF4-FFF2-40B4-BE49-F238E27FC236}">
                <a16:creationId xmlns:a16="http://schemas.microsoft.com/office/drawing/2014/main" xmlns="" id="{BB513716-A230-4D8D-8AF7-97615D77ED6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91" r="23318"/>
          <a:stretch/>
        </p:blipFill>
        <p:spPr>
          <a:xfrm>
            <a:off x="3474068" y="10"/>
            <a:ext cx="8666255" cy="6857990"/>
          </a:xfrm>
          <a:prstGeom prst="rect">
            <a:avLst/>
          </a:prstGeom>
        </p:spPr>
      </p:pic>
      <p:sp>
        <p:nvSpPr>
          <p:cNvPr id="21" name="Rectangle 14">
            <a:extLst>
              <a:ext uri="{FF2B5EF4-FFF2-40B4-BE49-F238E27FC236}">
                <a16:creationId xmlns:a16="http://schemas.microsoft.com/office/drawing/2014/main" xmlns="" id="{097CD68E-23E3-4007-8847-CD0944C4F7B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9754060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CE8912AA-8FBF-41E5-AB3F-F18BF257FAE8}"/>
              </a:ext>
            </a:extLst>
          </p:cNvPr>
          <p:cNvSpPr txBox="1"/>
          <p:nvPr/>
        </p:nvSpPr>
        <p:spPr>
          <a:xfrm>
            <a:off x="477856" y="1122363"/>
            <a:ext cx="4022312" cy="32041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dirty="0">
                <a:solidFill>
                  <a:srgbClr val="EB7819"/>
                </a:solidFill>
                <a:latin typeface="+mj-lt"/>
                <a:ea typeface="+mj-ea"/>
                <a:cs typeface="+mj-cs"/>
              </a:rPr>
              <a:t>Problem Statement</a:t>
            </a:r>
          </a:p>
        </p:txBody>
      </p:sp>
      <p:sp>
        <p:nvSpPr>
          <p:cNvPr id="22" name="Rectangle 16">
            <a:extLst>
              <a:ext uri="{FF2B5EF4-FFF2-40B4-BE49-F238E27FC236}">
                <a16:creationId xmlns:a16="http://schemas.microsoft.com/office/drawing/2014/main" xmlns="" id="{AF2F604E-43BE-4DC3-B983-E071523364F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5400000">
            <a:off x="759704" y="346883"/>
            <a:ext cx="146304" cy="70390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08C9B587-E65E-4B52-B37C-ABEBB6E8792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80903" y="4546920"/>
            <a:ext cx="3976604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0719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5331" y="374197"/>
            <a:ext cx="10512862" cy="1325563"/>
          </a:xfrm>
        </p:spPr>
        <p:txBody>
          <a:bodyPr/>
          <a:lstStyle/>
          <a:p>
            <a:r>
              <a:rPr lang="en-US" sz="4000" b="1" dirty="0">
                <a:solidFill>
                  <a:schemeClr val="accent2"/>
                </a:solidFill>
                <a:latin typeface="Univers LT Std 55" panose="020B0603020202020204"/>
              </a:rPr>
              <a:t>Model </a:t>
            </a:r>
            <a:r>
              <a:rPr lang="en-US" sz="4000" b="1" dirty="0">
                <a:latin typeface="Univers LT Std 55" panose="020B0603020202020204"/>
              </a:rPr>
              <a:t>Training </a:t>
            </a:r>
            <a:r>
              <a:rPr lang="en-US" sz="4000" b="1" dirty="0">
                <a:solidFill>
                  <a:schemeClr val="accent2"/>
                </a:solidFill>
                <a:latin typeface="Univers LT Std 55" panose="020B0603020202020204"/>
              </a:rPr>
              <a:t/>
            </a:r>
            <a:br>
              <a:rPr lang="en-US" sz="4000" b="1" dirty="0">
                <a:solidFill>
                  <a:schemeClr val="accent2"/>
                </a:solidFill>
                <a:latin typeface="Univers LT Std 55" panose="020B0603020202020204"/>
              </a:rPr>
            </a:br>
            <a:endParaRPr lang="en-US" sz="4000" b="1" dirty="0">
              <a:solidFill>
                <a:schemeClr val="accent2"/>
              </a:solidFill>
              <a:latin typeface="Univers LT Std 55" panose="020B0603020202020204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823800" y="357220"/>
            <a:ext cx="4020985" cy="6143561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highlight>
                <a:srgbClr val="EB7819"/>
              </a:highligh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8176668" y="353845"/>
            <a:ext cx="3668117" cy="4307205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lvl="0" defTabSz="914126">
              <a:defRPr/>
            </a:pPr>
            <a:endParaRPr lang="en-US" sz="2799" b="1" noProof="0" dirty="0">
              <a:solidFill>
                <a:prstClr val="white"/>
              </a:solidFill>
              <a:latin typeface="Univers LT Std 55" panose="020B0603020202020204"/>
              <a:cs typeface="Calibri" panose="020F0502020204030204"/>
            </a:endParaRPr>
          </a:p>
          <a:p>
            <a:pPr lvl="0" defTabSz="914126">
              <a:defRPr/>
            </a:pPr>
            <a:r>
              <a:rPr lang="en-US" sz="2799" b="1" noProof="0" dirty="0">
                <a:solidFill>
                  <a:prstClr val="white"/>
                </a:solidFill>
                <a:latin typeface="Univers LT Std 55" panose="020B0603020202020204"/>
                <a:cs typeface="Calibri" panose="020F0502020204030204"/>
              </a:rPr>
              <a:t>Methodology</a:t>
            </a:r>
          </a:p>
          <a:p>
            <a:pPr lvl="0" defTabSz="914126">
              <a:defRPr/>
            </a:pPr>
            <a:endParaRPr lang="en-US" sz="2799" b="1" noProof="0" dirty="0">
              <a:solidFill>
                <a:prstClr val="white"/>
              </a:solidFill>
              <a:latin typeface="Univers LT Std 55" panose="020B0603020202020204"/>
              <a:cs typeface="Calibri" panose="020F0502020204030204"/>
            </a:endParaRPr>
          </a:p>
          <a:p>
            <a:pPr lvl="0" defTabSz="914126">
              <a:defRPr/>
            </a:pPr>
            <a:endParaRPr lang="en-US" sz="2799" b="1" noProof="0" dirty="0">
              <a:solidFill>
                <a:prstClr val="white"/>
              </a:solidFill>
              <a:latin typeface="Univers LT Std 55" panose="020B0603020202020204"/>
              <a:cs typeface="Calibri" panose="020F0502020204030204"/>
            </a:endParaRPr>
          </a:p>
          <a:p>
            <a:pPr marL="285750" lvl="0" indent="-285750" defTabSz="914126">
              <a:buFont typeface="Arial" panose="020B0604020202020204" pitchFamily="34" charset="0"/>
              <a:buChar char="•"/>
              <a:defRPr/>
            </a:pPr>
            <a:r>
              <a:rPr lang="en-US" sz="1799" b="1" dirty="0">
                <a:solidFill>
                  <a:prstClr val="white"/>
                </a:solidFill>
                <a:latin typeface="Univers LT Std 55"/>
                <a:cs typeface="Calibri"/>
              </a:rPr>
              <a:t>Data preprocessing</a:t>
            </a:r>
            <a:endParaRPr kumimoji="0" lang="en-US" sz="1799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 LT Std 55"/>
              <a:cs typeface="Calibri"/>
            </a:endParaRPr>
          </a:p>
          <a:p>
            <a:pPr marR="0" lvl="0" algn="l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sz="1799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 LT Std 55"/>
              <a:cs typeface="Calibri"/>
            </a:endParaRPr>
          </a:p>
          <a:p>
            <a:pPr marL="285664" lvl="0" indent="-285664" defTabSz="914126">
              <a:buFont typeface="Arial"/>
              <a:buChar char="•"/>
              <a:defRPr/>
            </a:pPr>
            <a:r>
              <a:rPr lang="en-US" sz="1799" b="1" dirty="0">
                <a:solidFill>
                  <a:prstClr val="white"/>
                </a:solidFill>
                <a:latin typeface="Univers LT Std 55"/>
                <a:cs typeface="Calibri"/>
              </a:rPr>
              <a:t>Model building</a:t>
            </a:r>
            <a:endParaRPr kumimoji="0" lang="en-US" sz="1799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 LT Std 55"/>
              <a:cs typeface="Calibri"/>
            </a:endParaRPr>
          </a:p>
          <a:p>
            <a:pPr marL="0" marR="0" lvl="0" indent="0" algn="l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 LT Std 55"/>
              <a:cs typeface="Calibri"/>
            </a:endParaRPr>
          </a:p>
          <a:p>
            <a:pPr marL="285664" lvl="0" indent="-285664" defTabSz="914126">
              <a:buFont typeface="Arial"/>
              <a:buChar char="•"/>
              <a:defRPr/>
            </a:pPr>
            <a:r>
              <a:rPr lang="en-US" sz="1799" b="1" dirty="0">
                <a:solidFill>
                  <a:prstClr val="white"/>
                </a:solidFill>
                <a:latin typeface="Univers LT Std 55"/>
                <a:cs typeface="Calibri"/>
              </a:rPr>
              <a:t>Model training </a:t>
            </a:r>
          </a:p>
          <a:p>
            <a:pPr marL="285664" lvl="0" indent="-285664" defTabSz="914126">
              <a:buFont typeface="Arial"/>
              <a:buChar char="•"/>
              <a:defRPr/>
            </a:pPr>
            <a:endParaRPr lang="en-US" sz="1799" b="1" dirty="0">
              <a:solidFill>
                <a:prstClr val="white"/>
              </a:solidFill>
              <a:latin typeface="Univers LT Std 55"/>
              <a:cs typeface="Calibri"/>
            </a:endParaRPr>
          </a:p>
          <a:p>
            <a:pPr marL="285664" lvl="0" indent="-285664" defTabSz="914126">
              <a:buFont typeface="Arial"/>
              <a:buChar char="•"/>
              <a:defRPr/>
            </a:pPr>
            <a:r>
              <a:rPr lang="en-US" sz="1799" b="1" dirty="0">
                <a:solidFill>
                  <a:prstClr val="white"/>
                </a:solidFill>
                <a:latin typeface="Univers LT Std 55"/>
                <a:cs typeface="Calibri"/>
              </a:rPr>
              <a:t>Model validation </a:t>
            </a:r>
          </a:p>
          <a:p>
            <a:pPr marL="285664" lvl="0" indent="-285664" defTabSz="914126">
              <a:buFont typeface="Arial"/>
              <a:buChar char="•"/>
              <a:defRPr/>
            </a:pPr>
            <a:endParaRPr kumimoji="0" lang="en-US" sz="1799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 LT Std 55"/>
              <a:cs typeface="Calibri"/>
            </a:endParaRPr>
          </a:p>
          <a:p>
            <a:pPr marL="285664" lvl="0" indent="-285664" defTabSz="914126">
              <a:buFont typeface="Arial"/>
              <a:buChar char="•"/>
              <a:defRPr/>
            </a:pPr>
            <a:r>
              <a:rPr lang="en-US" sz="1799" b="1" dirty="0">
                <a:solidFill>
                  <a:prstClr val="white"/>
                </a:solidFill>
                <a:latin typeface="Univers LT Std 55"/>
                <a:cs typeface="Calibri"/>
              </a:rPr>
              <a:t>Models comparison</a:t>
            </a:r>
            <a:endParaRPr kumimoji="0" lang="en-US" sz="1799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 LT Std 55"/>
              <a:cs typeface="Calibri"/>
            </a:endParaRPr>
          </a:p>
        </p:txBody>
      </p:sp>
      <p:sp>
        <p:nvSpPr>
          <p:cNvPr id="6" name="TextBox 2">
            <a:extLst>
              <a:ext uri="{FF2B5EF4-FFF2-40B4-BE49-F238E27FC236}">
                <a16:creationId xmlns:a16="http://schemas.microsoft.com/office/drawing/2014/main" xmlns="" id="{0E8FA20B-69E5-4FDC-AB25-7FD0456D770F}"/>
              </a:ext>
            </a:extLst>
          </p:cNvPr>
          <p:cNvSpPr txBox="1"/>
          <p:nvPr/>
        </p:nvSpPr>
        <p:spPr>
          <a:xfrm>
            <a:off x="448897" y="1633720"/>
            <a:ext cx="719846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latin typeface="Univers LT Std 55" panose="020B0603020202020204"/>
              </a:rPr>
              <a:t>Classes weights</a:t>
            </a:r>
          </a:p>
          <a:p>
            <a:endParaRPr lang="en-US" sz="2000" b="1" dirty="0">
              <a:latin typeface="Univers LT Std 55" panose="020B0603020202020204"/>
            </a:endParaRPr>
          </a:p>
          <a:p>
            <a:endParaRPr lang="en-US" sz="2000" b="1" dirty="0">
              <a:latin typeface="Univers LT Std 55" panose="020B0603020202020204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Univers LT Std 55" panose="020B0603020202020204"/>
              </a:rPr>
              <a:t>Classes weights tell the model to pay more attention to samples from an under-represented classes.  </a:t>
            </a:r>
            <a:endParaRPr lang="en-US" sz="2000" b="1" dirty="0">
              <a:latin typeface="Univers LT Std 55" panose="020B0603020202020204"/>
            </a:endParaRPr>
          </a:p>
          <a:p>
            <a:endParaRPr lang="en-US" sz="2000" b="1" dirty="0">
              <a:latin typeface="Univers LT Std 55" panose="020B0603020202020204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Univers LT Std 55" panose="020B0603020202020204"/>
              </a:rPr>
              <a:t> </a:t>
            </a:r>
            <a:r>
              <a:rPr lang="en-US" sz="2000" dirty="0">
                <a:latin typeface="Univers LT Std 55" panose="020B0603020202020204"/>
              </a:rPr>
              <a:t>Calculated the classes weights to deal with imbalanced data. </a:t>
            </a:r>
          </a:p>
          <a:p>
            <a:endParaRPr lang="en-US" sz="2000" dirty="0">
              <a:latin typeface="Univers LT Std 55" panose="020B0603020202020204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Univers LT Std 55" panose="020B0603020202020204"/>
              </a:rPr>
              <a:t>Feed the classes weights dictionary as a parameter in Model.Fit method </a:t>
            </a:r>
          </a:p>
          <a:p>
            <a:endParaRPr lang="en-US" sz="2000" dirty="0"/>
          </a:p>
          <a:p>
            <a:pPr lvl="1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3950982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xmlns="" id="{9AE3D581-CC61-423B-85D4-05D030E62B2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0"/>
          <a:stretch/>
        </p:blipFill>
        <p:spPr>
          <a:xfrm>
            <a:off x="279401" y="233680"/>
            <a:ext cx="11541760" cy="64109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262ED97B-90A5-404C-BC9E-FD7F49930E1E}"/>
              </a:ext>
            </a:extLst>
          </p:cNvPr>
          <p:cNvSpPr txBox="1"/>
          <p:nvPr/>
        </p:nvSpPr>
        <p:spPr>
          <a:xfrm>
            <a:off x="388704" y="358726"/>
            <a:ext cx="3271687" cy="2936240"/>
          </a:xfrm>
          <a:prstGeom prst="ellipse">
            <a:avLst/>
          </a:prstGeom>
          <a:solidFill>
            <a:srgbClr val="FFFFFF"/>
          </a:solidFill>
          <a:ln w="174625" cmpd="thinThick">
            <a:solidFill>
              <a:srgbClr val="FFFFFF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800" dirty="0">
                <a:solidFill>
                  <a:srgbClr val="262626"/>
                </a:solidFill>
                <a:latin typeface="+mj-lt"/>
                <a:ea typeface="+mj-ea"/>
                <a:cs typeface="+mj-cs"/>
              </a:rPr>
              <a:t>Model Validation  </a:t>
            </a:r>
          </a:p>
        </p:txBody>
      </p:sp>
    </p:spTree>
    <p:extLst>
      <p:ext uri="{BB962C8B-B14F-4D97-AF65-F5344CB8AC3E}">
        <p14:creationId xmlns:p14="http://schemas.microsoft.com/office/powerpoint/2010/main" val="12552725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7531" y="299431"/>
            <a:ext cx="10512862" cy="1325563"/>
          </a:xfrm>
        </p:spPr>
        <p:txBody>
          <a:bodyPr/>
          <a:lstStyle/>
          <a:p>
            <a:r>
              <a:rPr lang="en-US" sz="4000" b="1" dirty="0">
                <a:solidFill>
                  <a:schemeClr val="accent2"/>
                </a:solidFill>
                <a:latin typeface="Univers LT Std 55" panose="020B0603020202020204"/>
              </a:rPr>
              <a:t>Model </a:t>
            </a:r>
            <a:r>
              <a:rPr lang="en-US" sz="4000" b="1" dirty="0">
                <a:latin typeface="Univers LT Std 55" panose="020B0603020202020204"/>
              </a:rPr>
              <a:t>Validation-Bert </a:t>
            </a:r>
            <a:r>
              <a:rPr lang="en-US" sz="4000" b="1" dirty="0">
                <a:solidFill>
                  <a:schemeClr val="accent2"/>
                </a:solidFill>
                <a:latin typeface="Univers LT Std 55" panose="020B0603020202020204"/>
              </a:rPr>
              <a:t/>
            </a:r>
            <a:br>
              <a:rPr lang="en-US" sz="4000" b="1" dirty="0">
                <a:solidFill>
                  <a:schemeClr val="accent2"/>
                </a:solidFill>
                <a:latin typeface="Univers LT Std 55" panose="020B0603020202020204"/>
              </a:rPr>
            </a:br>
            <a:endParaRPr lang="en-US" sz="4000" b="1" dirty="0">
              <a:solidFill>
                <a:schemeClr val="accent2"/>
              </a:solidFill>
              <a:latin typeface="Univers LT Std 55" panose="020B0603020202020204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823800" y="357220"/>
            <a:ext cx="4020985" cy="6143561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highlight>
                <a:srgbClr val="EB7819"/>
              </a:highligh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98" y="1439140"/>
            <a:ext cx="3648933" cy="243262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9884" y="1441827"/>
            <a:ext cx="3648932" cy="243262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97" y="4068159"/>
            <a:ext cx="3648933" cy="243262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7782" y="4068163"/>
            <a:ext cx="3648932" cy="243262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25D353BB-7A44-409B-9BA5-D251AD3A7A90}"/>
              </a:ext>
            </a:extLst>
          </p:cNvPr>
          <p:cNvSpPr/>
          <p:nvPr/>
        </p:nvSpPr>
        <p:spPr>
          <a:xfrm>
            <a:off x="8176668" y="353845"/>
            <a:ext cx="3668117" cy="4307205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lvl="0" defTabSz="914126">
              <a:defRPr/>
            </a:pPr>
            <a:endParaRPr lang="en-US" sz="2799" b="1" noProof="0" dirty="0">
              <a:solidFill>
                <a:prstClr val="white"/>
              </a:solidFill>
              <a:latin typeface="Univers LT Std 55" panose="020B0603020202020204"/>
              <a:cs typeface="Calibri" panose="020F0502020204030204"/>
            </a:endParaRPr>
          </a:p>
          <a:p>
            <a:pPr lvl="0" defTabSz="914126">
              <a:defRPr/>
            </a:pPr>
            <a:r>
              <a:rPr lang="en-US" sz="2799" b="1" noProof="0" dirty="0">
                <a:solidFill>
                  <a:prstClr val="white"/>
                </a:solidFill>
                <a:latin typeface="Univers LT Std 55" panose="020B0603020202020204"/>
                <a:cs typeface="Calibri" panose="020F0502020204030204"/>
              </a:rPr>
              <a:t>Methodology</a:t>
            </a:r>
          </a:p>
          <a:p>
            <a:pPr lvl="0" defTabSz="914126">
              <a:defRPr/>
            </a:pPr>
            <a:endParaRPr lang="en-US" sz="2799" b="1" noProof="0" dirty="0">
              <a:solidFill>
                <a:prstClr val="white"/>
              </a:solidFill>
              <a:latin typeface="Univers LT Std 55" panose="020B0603020202020204"/>
              <a:cs typeface="Calibri" panose="020F0502020204030204"/>
            </a:endParaRPr>
          </a:p>
          <a:p>
            <a:pPr lvl="0" defTabSz="914126">
              <a:defRPr/>
            </a:pPr>
            <a:endParaRPr lang="en-US" sz="2799" b="1" noProof="0" dirty="0">
              <a:solidFill>
                <a:prstClr val="white"/>
              </a:solidFill>
              <a:latin typeface="Univers LT Std 55" panose="020B0603020202020204"/>
              <a:cs typeface="Calibri" panose="020F0502020204030204"/>
            </a:endParaRPr>
          </a:p>
          <a:p>
            <a:pPr marL="285750" lvl="0" indent="-285750" defTabSz="914126">
              <a:buFont typeface="Arial" panose="020B0604020202020204" pitchFamily="34" charset="0"/>
              <a:buChar char="•"/>
              <a:defRPr/>
            </a:pPr>
            <a:r>
              <a:rPr lang="en-US" sz="1799" b="1" dirty="0">
                <a:solidFill>
                  <a:prstClr val="white"/>
                </a:solidFill>
                <a:latin typeface="Univers LT Std 55"/>
                <a:cs typeface="Calibri"/>
              </a:rPr>
              <a:t>Data preprocessing</a:t>
            </a:r>
            <a:endParaRPr kumimoji="0" lang="en-US" sz="1799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 LT Std 55"/>
              <a:cs typeface="Calibri"/>
            </a:endParaRPr>
          </a:p>
          <a:p>
            <a:pPr marR="0" lvl="0" algn="l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sz="1799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 LT Std 55"/>
              <a:cs typeface="Calibri"/>
            </a:endParaRPr>
          </a:p>
          <a:p>
            <a:pPr marL="285664" lvl="0" indent="-285664" defTabSz="914126">
              <a:buFont typeface="Arial"/>
              <a:buChar char="•"/>
              <a:defRPr/>
            </a:pPr>
            <a:r>
              <a:rPr lang="en-US" sz="1799" b="1" dirty="0">
                <a:solidFill>
                  <a:prstClr val="white"/>
                </a:solidFill>
                <a:latin typeface="Univers LT Std 55"/>
                <a:cs typeface="Calibri"/>
              </a:rPr>
              <a:t>Model building</a:t>
            </a:r>
            <a:endParaRPr kumimoji="0" lang="en-US" sz="1799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 LT Std 55"/>
              <a:cs typeface="Calibri"/>
            </a:endParaRPr>
          </a:p>
          <a:p>
            <a:pPr marL="0" marR="0" lvl="0" indent="0" algn="l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 LT Std 55"/>
              <a:cs typeface="Calibri"/>
            </a:endParaRPr>
          </a:p>
          <a:p>
            <a:pPr marL="285664" lvl="0" indent="-285664" defTabSz="914126">
              <a:buFont typeface="Arial"/>
              <a:buChar char="•"/>
              <a:defRPr/>
            </a:pPr>
            <a:r>
              <a:rPr lang="en-US" sz="1799" b="1" dirty="0">
                <a:solidFill>
                  <a:prstClr val="white"/>
                </a:solidFill>
                <a:latin typeface="Univers LT Std 55"/>
                <a:cs typeface="Calibri"/>
              </a:rPr>
              <a:t>Model training </a:t>
            </a:r>
          </a:p>
          <a:p>
            <a:pPr marL="285664" lvl="0" indent="-285664" defTabSz="914126">
              <a:buFont typeface="Arial"/>
              <a:buChar char="•"/>
              <a:defRPr/>
            </a:pPr>
            <a:endParaRPr lang="en-US" sz="1799" b="1" dirty="0">
              <a:solidFill>
                <a:prstClr val="white"/>
              </a:solidFill>
              <a:latin typeface="Univers LT Std 55"/>
              <a:cs typeface="Calibri"/>
            </a:endParaRPr>
          </a:p>
          <a:p>
            <a:pPr marL="285664" lvl="0" indent="-285664" defTabSz="914126">
              <a:buFont typeface="Arial"/>
              <a:buChar char="•"/>
              <a:defRPr/>
            </a:pPr>
            <a:r>
              <a:rPr lang="en-US" sz="1799" b="1" dirty="0">
                <a:solidFill>
                  <a:prstClr val="white"/>
                </a:solidFill>
                <a:latin typeface="Univers LT Std 55"/>
                <a:cs typeface="Calibri"/>
              </a:rPr>
              <a:t>Model validation </a:t>
            </a:r>
          </a:p>
          <a:p>
            <a:pPr marL="285664" lvl="0" indent="-285664" defTabSz="914126">
              <a:buFont typeface="Arial"/>
              <a:buChar char="•"/>
              <a:defRPr/>
            </a:pPr>
            <a:endParaRPr kumimoji="0" lang="en-US" sz="1799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 LT Std 55"/>
              <a:cs typeface="Calibri"/>
            </a:endParaRPr>
          </a:p>
          <a:p>
            <a:pPr marL="285664" lvl="0" indent="-285664" defTabSz="914126">
              <a:buFont typeface="Arial"/>
              <a:buChar char="•"/>
              <a:defRPr/>
            </a:pPr>
            <a:r>
              <a:rPr lang="en-US" sz="1799" b="1" dirty="0">
                <a:solidFill>
                  <a:prstClr val="white"/>
                </a:solidFill>
                <a:latin typeface="Univers LT Std 55"/>
                <a:cs typeface="Calibri"/>
              </a:rPr>
              <a:t>Models comparison</a:t>
            </a:r>
            <a:endParaRPr kumimoji="0" lang="en-US" sz="1799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 LT Std 55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935542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5331" y="374197"/>
            <a:ext cx="10512862" cy="1325563"/>
          </a:xfrm>
        </p:spPr>
        <p:txBody>
          <a:bodyPr/>
          <a:lstStyle/>
          <a:p>
            <a:r>
              <a:rPr lang="en-US" sz="4000" b="1" dirty="0">
                <a:solidFill>
                  <a:schemeClr val="accent2"/>
                </a:solidFill>
                <a:latin typeface="Univers LT Std 55" panose="020B0603020202020204"/>
              </a:rPr>
              <a:t>Model </a:t>
            </a:r>
            <a:r>
              <a:rPr lang="en-US" sz="4000" b="1" dirty="0">
                <a:latin typeface="Univers LT Std 55" panose="020B0603020202020204"/>
              </a:rPr>
              <a:t>Validation-XLNet </a:t>
            </a:r>
            <a:r>
              <a:rPr lang="en-US" sz="4000" b="1" dirty="0">
                <a:solidFill>
                  <a:schemeClr val="accent2"/>
                </a:solidFill>
                <a:latin typeface="Univers LT Std 55" panose="020B0603020202020204"/>
              </a:rPr>
              <a:t/>
            </a:r>
            <a:br>
              <a:rPr lang="en-US" sz="4000" b="1" dirty="0">
                <a:solidFill>
                  <a:schemeClr val="accent2"/>
                </a:solidFill>
                <a:latin typeface="Univers LT Std 55" panose="020B0603020202020204"/>
              </a:rPr>
            </a:br>
            <a:endParaRPr lang="en-US" sz="4000" b="1" dirty="0">
              <a:solidFill>
                <a:schemeClr val="accent2"/>
              </a:solidFill>
              <a:latin typeface="Univers LT Std 55" panose="020B0603020202020204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823800" y="357220"/>
            <a:ext cx="4020985" cy="6143561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highlight>
                <a:srgbClr val="EB7819"/>
              </a:highligh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25331" y="1165874"/>
            <a:ext cx="719846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 LT Std 55" panose="020B0603020202020204"/>
              <a:ea typeface="+mn-ea"/>
              <a:cs typeface="+mn-cs"/>
            </a:endParaRPr>
          </a:p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 LT Std 55" panose="020B0603020202020204"/>
              <a:ea typeface="+mn-ea"/>
              <a:cs typeface="+mn-cs"/>
            </a:endParaRPr>
          </a:p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 LT Std 55"/>
              <a:ea typeface="+mn-ea"/>
              <a:cs typeface="+mn-cs"/>
            </a:endParaRPr>
          </a:p>
          <a:p>
            <a:pPr marL="609493" marR="0" lvl="1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 LT Std 55"/>
              <a:ea typeface="+mn-ea"/>
              <a:cs typeface="+mn-cs"/>
            </a:endParaRPr>
          </a:p>
          <a:p>
            <a:pPr marL="1123843" marR="0" lvl="1" indent="-51435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romanUcPeriod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 LT Std 55"/>
              <a:ea typeface="+mn-ea"/>
              <a:cs typeface="+mn-cs"/>
            </a:endParaRPr>
          </a:p>
          <a:p>
            <a:pPr marL="1123843" marR="0" lvl="1" indent="-51435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romanUcPeriod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 LT Std 55"/>
              <a:ea typeface="+mn-ea"/>
              <a:cs typeface="+mn-cs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503" y="1697758"/>
            <a:ext cx="3536282" cy="235752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573" y="1698172"/>
            <a:ext cx="3605439" cy="240362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37" y="4295736"/>
            <a:ext cx="3575648" cy="238376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573" y="4257222"/>
            <a:ext cx="3605439" cy="24036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63228746-740E-409C-8234-1420A575C602}"/>
              </a:ext>
            </a:extLst>
          </p:cNvPr>
          <p:cNvSpPr/>
          <p:nvPr/>
        </p:nvSpPr>
        <p:spPr>
          <a:xfrm>
            <a:off x="8176668" y="353845"/>
            <a:ext cx="3668117" cy="4307205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lvl="0" defTabSz="914126">
              <a:defRPr/>
            </a:pPr>
            <a:endParaRPr lang="en-US" sz="2799" b="1" noProof="0" dirty="0">
              <a:solidFill>
                <a:prstClr val="white"/>
              </a:solidFill>
              <a:latin typeface="Univers LT Std 55" panose="020B0603020202020204"/>
              <a:cs typeface="Calibri" panose="020F0502020204030204"/>
            </a:endParaRPr>
          </a:p>
          <a:p>
            <a:pPr lvl="0" defTabSz="914126">
              <a:defRPr/>
            </a:pPr>
            <a:r>
              <a:rPr lang="en-US" sz="2799" b="1" noProof="0" dirty="0">
                <a:solidFill>
                  <a:prstClr val="white"/>
                </a:solidFill>
                <a:latin typeface="Univers LT Std 55" panose="020B0603020202020204"/>
                <a:cs typeface="Calibri" panose="020F0502020204030204"/>
              </a:rPr>
              <a:t>Methodology</a:t>
            </a:r>
          </a:p>
          <a:p>
            <a:pPr lvl="0" defTabSz="914126">
              <a:defRPr/>
            </a:pPr>
            <a:endParaRPr lang="en-US" sz="2799" b="1" noProof="0" dirty="0">
              <a:solidFill>
                <a:prstClr val="white"/>
              </a:solidFill>
              <a:latin typeface="Univers LT Std 55" panose="020B0603020202020204"/>
              <a:cs typeface="Calibri" panose="020F0502020204030204"/>
            </a:endParaRPr>
          </a:p>
          <a:p>
            <a:pPr lvl="0" defTabSz="914126">
              <a:defRPr/>
            </a:pPr>
            <a:endParaRPr lang="en-US" sz="2799" b="1" noProof="0" dirty="0">
              <a:solidFill>
                <a:prstClr val="white"/>
              </a:solidFill>
              <a:latin typeface="Univers LT Std 55" panose="020B0603020202020204"/>
              <a:cs typeface="Calibri" panose="020F0502020204030204"/>
            </a:endParaRPr>
          </a:p>
          <a:p>
            <a:pPr marL="285750" lvl="0" indent="-285750" defTabSz="914126">
              <a:buFont typeface="Arial" panose="020B0604020202020204" pitchFamily="34" charset="0"/>
              <a:buChar char="•"/>
              <a:defRPr/>
            </a:pPr>
            <a:r>
              <a:rPr lang="en-US" sz="1799" b="1" dirty="0">
                <a:solidFill>
                  <a:prstClr val="white"/>
                </a:solidFill>
                <a:latin typeface="Univers LT Std 55"/>
                <a:cs typeface="Calibri"/>
              </a:rPr>
              <a:t>Data preprocessing</a:t>
            </a:r>
            <a:endParaRPr kumimoji="0" lang="en-US" sz="1799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 LT Std 55"/>
              <a:cs typeface="Calibri"/>
            </a:endParaRPr>
          </a:p>
          <a:p>
            <a:pPr marR="0" lvl="0" algn="l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sz="1799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 LT Std 55"/>
              <a:cs typeface="Calibri"/>
            </a:endParaRPr>
          </a:p>
          <a:p>
            <a:pPr marL="285664" lvl="0" indent="-285664" defTabSz="914126">
              <a:buFont typeface="Arial"/>
              <a:buChar char="•"/>
              <a:defRPr/>
            </a:pPr>
            <a:r>
              <a:rPr lang="en-US" sz="1799" b="1" dirty="0">
                <a:solidFill>
                  <a:prstClr val="white"/>
                </a:solidFill>
                <a:latin typeface="Univers LT Std 55"/>
                <a:cs typeface="Calibri"/>
              </a:rPr>
              <a:t>Model building</a:t>
            </a:r>
            <a:endParaRPr kumimoji="0" lang="en-US" sz="1799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 LT Std 55"/>
              <a:cs typeface="Calibri"/>
            </a:endParaRPr>
          </a:p>
          <a:p>
            <a:pPr marL="0" marR="0" lvl="0" indent="0" algn="l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 LT Std 55"/>
              <a:cs typeface="Calibri"/>
            </a:endParaRPr>
          </a:p>
          <a:p>
            <a:pPr marL="285664" lvl="0" indent="-285664" defTabSz="914126">
              <a:buFont typeface="Arial"/>
              <a:buChar char="•"/>
              <a:defRPr/>
            </a:pPr>
            <a:r>
              <a:rPr lang="en-US" sz="1799" b="1" dirty="0">
                <a:solidFill>
                  <a:prstClr val="white"/>
                </a:solidFill>
                <a:latin typeface="Univers LT Std 55"/>
                <a:cs typeface="Calibri"/>
              </a:rPr>
              <a:t>Model training </a:t>
            </a:r>
          </a:p>
          <a:p>
            <a:pPr marL="285664" lvl="0" indent="-285664" defTabSz="914126">
              <a:buFont typeface="Arial"/>
              <a:buChar char="•"/>
              <a:defRPr/>
            </a:pPr>
            <a:endParaRPr lang="en-US" sz="1799" b="1" dirty="0">
              <a:solidFill>
                <a:prstClr val="white"/>
              </a:solidFill>
              <a:latin typeface="Univers LT Std 55"/>
              <a:cs typeface="Calibri"/>
            </a:endParaRPr>
          </a:p>
          <a:p>
            <a:pPr marL="285664" lvl="0" indent="-285664" defTabSz="914126">
              <a:buFont typeface="Arial"/>
              <a:buChar char="•"/>
              <a:defRPr/>
            </a:pPr>
            <a:r>
              <a:rPr lang="en-US" sz="1799" b="1" dirty="0">
                <a:solidFill>
                  <a:prstClr val="white"/>
                </a:solidFill>
                <a:latin typeface="Univers LT Std 55"/>
                <a:cs typeface="Calibri"/>
              </a:rPr>
              <a:t>Model validation </a:t>
            </a:r>
          </a:p>
          <a:p>
            <a:pPr marL="285664" lvl="0" indent="-285664" defTabSz="914126">
              <a:buFont typeface="Arial"/>
              <a:buChar char="•"/>
              <a:defRPr/>
            </a:pPr>
            <a:endParaRPr kumimoji="0" lang="en-US" sz="1799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 LT Std 55"/>
              <a:cs typeface="Calibri"/>
            </a:endParaRPr>
          </a:p>
          <a:p>
            <a:pPr marL="285664" lvl="0" indent="-285664" defTabSz="914126">
              <a:buFont typeface="Arial"/>
              <a:buChar char="•"/>
              <a:defRPr/>
            </a:pPr>
            <a:r>
              <a:rPr lang="en-US" sz="1799" b="1" dirty="0">
                <a:solidFill>
                  <a:prstClr val="white"/>
                </a:solidFill>
                <a:latin typeface="Univers LT Std 55"/>
                <a:cs typeface="Calibri"/>
              </a:rPr>
              <a:t>Models comparison</a:t>
            </a:r>
            <a:endParaRPr kumimoji="0" lang="en-US" sz="1799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 LT Std 55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427474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5331" y="374197"/>
            <a:ext cx="10512862" cy="1325563"/>
          </a:xfrm>
        </p:spPr>
        <p:txBody>
          <a:bodyPr/>
          <a:lstStyle/>
          <a:p>
            <a:r>
              <a:rPr lang="en-US" sz="4000" b="1" dirty="0">
                <a:solidFill>
                  <a:schemeClr val="accent2"/>
                </a:solidFill>
                <a:latin typeface="Univers LT Std 55" panose="020B0603020202020204"/>
              </a:rPr>
              <a:t>Model </a:t>
            </a:r>
            <a:r>
              <a:rPr lang="en-US" sz="4000" b="1" dirty="0">
                <a:latin typeface="Univers LT Std 55" panose="020B0603020202020204"/>
              </a:rPr>
              <a:t>Comparison</a:t>
            </a:r>
            <a:r>
              <a:rPr lang="en-US" sz="4000" b="1" dirty="0">
                <a:solidFill>
                  <a:schemeClr val="accent2"/>
                </a:solidFill>
                <a:latin typeface="Univers LT Std 55" panose="020B0603020202020204"/>
              </a:rPr>
              <a:t/>
            </a:r>
            <a:br>
              <a:rPr lang="en-US" sz="4000" b="1" dirty="0">
                <a:solidFill>
                  <a:schemeClr val="accent2"/>
                </a:solidFill>
                <a:latin typeface="Univers LT Std 55" panose="020B0603020202020204"/>
              </a:rPr>
            </a:br>
            <a:endParaRPr lang="en-US" sz="4000" b="1" dirty="0">
              <a:solidFill>
                <a:schemeClr val="accent2"/>
              </a:solidFill>
              <a:latin typeface="Univers LT Std 55" panose="020B0603020202020204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823800" y="357220"/>
            <a:ext cx="4020985" cy="6143561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highlight>
                <a:srgbClr val="EB7819"/>
              </a:highligh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25331" y="1284123"/>
            <a:ext cx="7198469" cy="4955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nivers LT Std 55" panose="020B0603020202020204"/>
                <a:ea typeface="+mn-ea"/>
                <a:cs typeface="+mn-cs"/>
              </a:rPr>
              <a:t>Outputs </a:t>
            </a:r>
            <a:r>
              <a:rPr lang="en-US" sz="2800" b="1" dirty="0">
                <a:solidFill>
                  <a:prstClr val="black"/>
                </a:solidFill>
                <a:latin typeface="Univers LT Std 55" panose="020B0603020202020204"/>
              </a:rPr>
              <a:t>E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nivers LT Std 55" panose="020B0603020202020204"/>
                <a:ea typeface="+mn-ea"/>
                <a:cs typeface="+mn-cs"/>
              </a:rPr>
              <a:t>valuation</a:t>
            </a:r>
          </a:p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 LT Std 55" panose="020B0603020202020204"/>
              <a:ea typeface="+mn-ea"/>
              <a:cs typeface="+mn-cs"/>
            </a:endParaRPr>
          </a:p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nivers LT Std 55" panose="020B0603020202020204"/>
                <a:ea typeface="+mn-ea"/>
                <a:cs typeface="+mn-cs"/>
              </a:rPr>
              <a:t>Bert model: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nivers LT Std 55" panose="020B0603020202020204"/>
                <a:ea typeface="+mn-ea"/>
                <a:cs typeface="+mn-cs"/>
              </a:rPr>
              <a:t>Scored 97.959% accuracy on unseen data </a:t>
            </a:r>
          </a:p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 LT Std 55" panose="020B0603020202020204"/>
              <a:ea typeface="+mn-ea"/>
              <a:cs typeface="+mn-cs"/>
            </a:endParaRPr>
          </a:p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nivers LT Std 55" panose="020B0603020202020204"/>
                <a:ea typeface="+mn-ea"/>
                <a:cs typeface="+mn-cs"/>
              </a:rPr>
              <a:t>XLNet: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nivers LT Std 55" panose="020B0603020202020204"/>
                <a:ea typeface="+mn-ea"/>
                <a:cs typeface="+mn-cs"/>
              </a:rPr>
              <a:t>Scored 97.006% accuracy on unseen data </a:t>
            </a:r>
          </a:p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 LT Std 55" panose="020B0603020202020204"/>
              <a:ea typeface="+mn-ea"/>
              <a:cs typeface="+mn-cs"/>
            </a:endParaRPr>
          </a:p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 LT Std 55" panose="020B0603020202020204"/>
              <a:ea typeface="+mn-ea"/>
              <a:cs typeface="+mn-cs"/>
            </a:endParaRPr>
          </a:p>
          <a:p>
            <a:pPr marL="457200" marR="0" lvl="0" indent="-45720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nivers LT Std 55" panose="020B0603020202020204"/>
                <a:ea typeface="+mn-ea"/>
                <a:cs typeface="+mn-cs"/>
              </a:rPr>
              <a:t>Time Complexity</a:t>
            </a:r>
          </a:p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 LT Std 55" panose="020B0603020202020204"/>
              <a:ea typeface="+mn-ea"/>
              <a:cs typeface="+mn-cs"/>
            </a:endParaRPr>
          </a:p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nivers LT Std 55" panose="020B0603020202020204"/>
                <a:ea typeface="+mn-ea"/>
                <a:cs typeface="+mn-cs"/>
              </a:rPr>
              <a:t>Bert: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nivers LT Std 55" panose="020B0603020202020204"/>
                <a:ea typeface="+mn-ea"/>
                <a:cs typeface="+mn-cs"/>
              </a:rPr>
              <a:t>Took around 58 minutes to train on Cloud Tensor Processing Units (TPUs), and around 30</a:t>
            </a:r>
            <a:r>
              <a:rPr kumimoji="0" lang="en-US" sz="20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nivers LT Std 55" panose="020B0603020202020204"/>
                <a:ea typeface="+mn-ea"/>
                <a:cs typeface="+mn-cs"/>
              </a:rPr>
              <a:t> minutes with early stopping. 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 LT Std 55" panose="020B0603020202020204"/>
              <a:ea typeface="+mn-ea"/>
              <a:cs typeface="+mn-cs"/>
            </a:endParaRPr>
          </a:p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 LT Std 55" panose="020B0603020202020204"/>
              <a:ea typeface="+mn-ea"/>
              <a:cs typeface="+mn-cs"/>
            </a:endParaRPr>
          </a:p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nivers LT Std 55" panose="020B0603020202020204"/>
                <a:ea typeface="+mn-ea"/>
                <a:cs typeface="+mn-cs"/>
              </a:rPr>
              <a:t>XLNet: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nivers LT Std 55" panose="020B0603020202020204"/>
                <a:ea typeface="+mn-ea"/>
                <a:cs typeface="+mn-cs"/>
              </a:rPr>
              <a:t>Took around 76 minutes to train on Cloud Tensor Processing Units (TPUs).</a:t>
            </a:r>
          </a:p>
          <a:p>
            <a:pPr marL="609493" marR="0" lvl="1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 LT Std 55" panose="020B060302020202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B3F3A035-2B1C-43C6-854C-3DD5DD436CBF}"/>
              </a:ext>
            </a:extLst>
          </p:cNvPr>
          <p:cNvSpPr/>
          <p:nvPr/>
        </p:nvSpPr>
        <p:spPr>
          <a:xfrm>
            <a:off x="8176668" y="353845"/>
            <a:ext cx="3668117" cy="4307205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lvl="0" defTabSz="914126">
              <a:defRPr/>
            </a:pPr>
            <a:endParaRPr lang="en-US" sz="2799" b="1" noProof="0" dirty="0">
              <a:solidFill>
                <a:prstClr val="white"/>
              </a:solidFill>
              <a:latin typeface="Univers LT Std 55" panose="020B0603020202020204"/>
              <a:cs typeface="Calibri" panose="020F0502020204030204"/>
            </a:endParaRPr>
          </a:p>
          <a:p>
            <a:pPr lvl="0" defTabSz="914126">
              <a:defRPr/>
            </a:pPr>
            <a:r>
              <a:rPr lang="en-US" sz="2799" b="1" noProof="0" dirty="0">
                <a:solidFill>
                  <a:prstClr val="white"/>
                </a:solidFill>
                <a:latin typeface="Univers LT Std 55" panose="020B0603020202020204"/>
                <a:cs typeface="Calibri" panose="020F0502020204030204"/>
              </a:rPr>
              <a:t>Methodology</a:t>
            </a:r>
          </a:p>
          <a:p>
            <a:pPr lvl="0" defTabSz="914126">
              <a:defRPr/>
            </a:pPr>
            <a:endParaRPr lang="en-US" sz="2799" b="1" noProof="0" dirty="0">
              <a:solidFill>
                <a:prstClr val="white"/>
              </a:solidFill>
              <a:latin typeface="Univers LT Std 55" panose="020B0603020202020204"/>
              <a:cs typeface="Calibri" panose="020F0502020204030204"/>
            </a:endParaRPr>
          </a:p>
          <a:p>
            <a:pPr lvl="0" defTabSz="914126">
              <a:defRPr/>
            </a:pPr>
            <a:endParaRPr lang="en-US" sz="2799" b="1" noProof="0" dirty="0">
              <a:solidFill>
                <a:prstClr val="white"/>
              </a:solidFill>
              <a:latin typeface="Univers LT Std 55" panose="020B0603020202020204"/>
              <a:cs typeface="Calibri" panose="020F0502020204030204"/>
            </a:endParaRPr>
          </a:p>
          <a:p>
            <a:pPr marL="285750" lvl="0" indent="-285750" defTabSz="914126">
              <a:buFont typeface="Arial" panose="020B0604020202020204" pitchFamily="34" charset="0"/>
              <a:buChar char="•"/>
              <a:defRPr/>
            </a:pPr>
            <a:r>
              <a:rPr lang="en-US" sz="1799" b="1" dirty="0">
                <a:solidFill>
                  <a:prstClr val="white"/>
                </a:solidFill>
                <a:latin typeface="Univers LT Std 55"/>
                <a:cs typeface="Calibri"/>
              </a:rPr>
              <a:t>Data preprocessing</a:t>
            </a:r>
            <a:endParaRPr kumimoji="0" lang="en-US" sz="1799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 LT Std 55"/>
              <a:cs typeface="Calibri"/>
            </a:endParaRPr>
          </a:p>
          <a:p>
            <a:pPr marR="0" lvl="0" algn="l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sz="1799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 LT Std 55"/>
              <a:cs typeface="Calibri"/>
            </a:endParaRPr>
          </a:p>
          <a:p>
            <a:pPr marL="285664" lvl="0" indent="-285664" defTabSz="914126">
              <a:buFont typeface="Arial"/>
              <a:buChar char="•"/>
              <a:defRPr/>
            </a:pPr>
            <a:r>
              <a:rPr lang="en-US" sz="1799" b="1" dirty="0">
                <a:solidFill>
                  <a:prstClr val="white"/>
                </a:solidFill>
                <a:latin typeface="Univers LT Std 55"/>
                <a:cs typeface="Calibri"/>
              </a:rPr>
              <a:t>Model building</a:t>
            </a:r>
            <a:endParaRPr kumimoji="0" lang="en-US" sz="1799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 LT Std 55"/>
              <a:cs typeface="Calibri"/>
            </a:endParaRPr>
          </a:p>
          <a:p>
            <a:pPr marL="0" marR="0" lvl="0" indent="0" algn="l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 LT Std 55"/>
              <a:cs typeface="Calibri"/>
            </a:endParaRPr>
          </a:p>
          <a:p>
            <a:pPr marL="285664" lvl="0" indent="-285664" defTabSz="914126">
              <a:buFont typeface="Arial"/>
              <a:buChar char="•"/>
              <a:defRPr/>
            </a:pPr>
            <a:r>
              <a:rPr lang="en-US" sz="1799" b="1" dirty="0">
                <a:solidFill>
                  <a:prstClr val="white"/>
                </a:solidFill>
                <a:latin typeface="Univers LT Std 55"/>
                <a:cs typeface="Calibri"/>
              </a:rPr>
              <a:t>Model training </a:t>
            </a:r>
          </a:p>
          <a:p>
            <a:pPr marL="285664" lvl="0" indent="-285664" defTabSz="914126">
              <a:buFont typeface="Arial"/>
              <a:buChar char="•"/>
              <a:defRPr/>
            </a:pPr>
            <a:endParaRPr lang="en-US" sz="1799" b="1" dirty="0">
              <a:solidFill>
                <a:prstClr val="white"/>
              </a:solidFill>
              <a:latin typeface="Univers LT Std 55"/>
              <a:cs typeface="Calibri"/>
            </a:endParaRPr>
          </a:p>
          <a:p>
            <a:pPr marL="285664" lvl="0" indent="-285664" defTabSz="914126">
              <a:buFont typeface="Arial"/>
              <a:buChar char="•"/>
              <a:defRPr/>
            </a:pPr>
            <a:r>
              <a:rPr lang="en-US" sz="1799" b="1" dirty="0">
                <a:solidFill>
                  <a:prstClr val="white"/>
                </a:solidFill>
                <a:latin typeface="Univers LT Std 55"/>
                <a:cs typeface="Calibri"/>
              </a:rPr>
              <a:t>Model validation </a:t>
            </a:r>
          </a:p>
          <a:p>
            <a:pPr marL="285664" lvl="0" indent="-285664" defTabSz="914126">
              <a:buFont typeface="Arial"/>
              <a:buChar char="•"/>
              <a:defRPr/>
            </a:pPr>
            <a:endParaRPr kumimoji="0" lang="en-US" sz="1799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 LT Std 55"/>
              <a:cs typeface="Calibri"/>
            </a:endParaRPr>
          </a:p>
          <a:p>
            <a:pPr marL="285664" lvl="0" indent="-285664" defTabSz="914126">
              <a:buFont typeface="Arial"/>
              <a:buChar char="•"/>
              <a:defRPr/>
            </a:pPr>
            <a:r>
              <a:rPr lang="en-US" sz="1799" b="1" dirty="0">
                <a:solidFill>
                  <a:prstClr val="white"/>
                </a:solidFill>
                <a:latin typeface="Univers LT Std 55"/>
                <a:cs typeface="Calibri"/>
              </a:rPr>
              <a:t>Models comparison</a:t>
            </a:r>
            <a:endParaRPr kumimoji="0" lang="en-US" sz="1799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 LT Std 55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279148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light, outdoor object, dark&#10;&#10;Description automatically generated">
            <a:extLst>
              <a:ext uri="{FF2B5EF4-FFF2-40B4-BE49-F238E27FC236}">
                <a16:creationId xmlns:a16="http://schemas.microsoft.com/office/drawing/2014/main" xmlns="" id="{A07AFBB8-37C1-4224-B231-A8D4799FCA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519" y="182880"/>
            <a:ext cx="11397726" cy="638466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23480150-43E3-4B2B-80B9-26F400DCE773}"/>
              </a:ext>
            </a:extLst>
          </p:cNvPr>
          <p:cNvSpPr txBox="1"/>
          <p:nvPr/>
        </p:nvSpPr>
        <p:spPr>
          <a:xfrm>
            <a:off x="4012603" y="457200"/>
            <a:ext cx="42923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Kaggle Submission </a:t>
            </a:r>
            <a:r>
              <a:rPr lang="en-US" sz="4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746787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0519" y="1973563"/>
            <a:ext cx="9175275" cy="2126164"/>
          </a:xfrm>
          <a:ln w="19050">
            <a:solidFill>
              <a:schemeClr val="bg2">
                <a:lumMod val="10000"/>
              </a:schemeClr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F738635A-FDAC-45B0-BA79-286B926672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982" y="59895"/>
            <a:ext cx="10512862" cy="1325563"/>
          </a:xfrm>
        </p:spPr>
        <p:txBody>
          <a:bodyPr/>
          <a:lstStyle/>
          <a:p>
            <a:r>
              <a:rPr lang="en-US" sz="4000" b="1" dirty="0">
                <a:solidFill>
                  <a:schemeClr val="accent2"/>
                </a:solidFill>
                <a:latin typeface="Univers LT Std 55" panose="020B0603020202020204"/>
              </a:rPr>
              <a:t>Kaggle</a:t>
            </a:r>
            <a:r>
              <a:rPr lang="en-US" sz="4000" dirty="0"/>
              <a:t> </a:t>
            </a:r>
            <a:r>
              <a:rPr lang="en-US" sz="4000" b="1" dirty="0">
                <a:latin typeface="Univers LT Std 55" panose="020B0603020202020204"/>
              </a:rPr>
              <a:t>Submission</a:t>
            </a:r>
            <a:r>
              <a:rPr lang="en-US" dirty="0"/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102331" y="1385458"/>
            <a:ext cx="43710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XLNet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134986" y="4099727"/>
            <a:ext cx="31054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Bert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861" y="4561392"/>
            <a:ext cx="9175275" cy="2049222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163918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 object, web&#10;&#10;Description automatically generated">
            <a:extLst>
              <a:ext uri="{FF2B5EF4-FFF2-40B4-BE49-F238E27FC236}">
                <a16:creationId xmlns:a16="http://schemas.microsoft.com/office/drawing/2014/main" xmlns="" id="{370A0266-C3FC-49E2-82B6-0D743AC88C8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" r="20635" b="9091"/>
          <a:stretch/>
        </p:blipFill>
        <p:spPr>
          <a:xfrm>
            <a:off x="3522570" y="10"/>
            <a:ext cx="8666255" cy="685799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09E4BF67-82D0-4934-94E1-6A9E71521333}"/>
              </a:ext>
            </a:extLst>
          </p:cNvPr>
          <p:cNvSpPr txBox="1"/>
          <p:nvPr/>
        </p:nvSpPr>
        <p:spPr>
          <a:xfrm>
            <a:off x="589498" y="551395"/>
            <a:ext cx="4022312" cy="32041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latin typeface="+mj-lt"/>
                <a:ea typeface="+mj-ea"/>
                <a:cs typeface="+mj-cs"/>
              </a:rPr>
              <a:t>Thanks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B9702F8B-0525-4CD0-A5E9-169C1E8E95EE}"/>
              </a:ext>
            </a:extLst>
          </p:cNvPr>
          <p:cNvSpPr txBox="1"/>
          <p:nvPr/>
        </p:nvSpPr>
        <p:spPr>
          <a:xfrm>
            <a:off x="514216" y="1023511"/>
            <a:ext cx="9506405" cy="9076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126">
              <a:spcAft>
                <a:spcPts val="600"/>
              </a:spcAft>
            </a:pPr>
            <a:endParaRPr lang="en-US" sz="2399">
              <a:solidFill>
                <a:prstClr val="whit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defTabSz="914126">
              <a:spcAft>
                <a:spcPts val="600"/>
              </a:spcAft>
            </a:pPr>
            <a:r>
              <a:rPr lang="en-US" sz="2399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604574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5331" y="374197"/>
            <a:ext cx="10512862" cy="1325563"/>
          </a:xfrm>
        </p:spPr>
        <p:txBody>
          <a:bodyPr/>
          <a:lstStyle/>
          <a:p>
            <a:r>
              <a:rPr lang="en-US" sz="4000" b="1" dirty="0">
                <a:solidFill>
                  <a:schemeClr val="accent2"/>
                </a:solidFill>
              </a:rPr>
              <a:t>Problem </a:t>
            </a:r>
            <a:r>
              <a:rPr lang="en-US" sz="4000" b="1" dirty="0"/>
              <a:t>Statement</a:t>
            </a:r>
            <a:endParaRPr lang="en-US" sz="4000" b="1" dirty="0">
              <a:solidFill>
                <a:schemeClr val="accent2"/>
              </a:solidFill>
              <a:latin typeface="Univers LT Std 55" panose="020B0603020202020204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8198275" y="831397"/>
            <a:ext cx="3484065" cy="5312905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highlight>
                <a:srgbClr val="EB7819"/>
              </a:highligh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44040" y="2188445"/>
            <a:ext cx="7077486" cy="37842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999" dirty="0">
                <a:solidFill>
                  <a:prstClr val="black"/>
                </a:solidFill>
                <a:latin typeface="Univers LT Std 55"/>
              </a:rPr>
              <a:t>To predict, using Bert and XlNet, which category-out of five-BBC news articles fall into</a:t>
            </a:r>
          </a:p>
          <a:p>
            <a:endParaRPr lang="en-US" sz="1999" dirty="0">
              <a:solidFill>
                <a:prstClr val="black"/>
              </a:solidFill>
              <a:latin typeface="Univers LT Std 55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999" dirty="0">
              <a:solidFill>
                <a:prstClr val="black"/>
              </a:solidFill>
              <a:latin typeface="Univers LT Std 55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999" dirty="0">
                <a:solidFill>
                  <a:prstClr val="black"/>
                </a:solidFill>
                <a:latin typeface="Univers LT Std 55"/>
              </a:rPr>
              <a:t>Categories are sport, business, politics, entrainment and technology. 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999" dirty="0">
              <a:solidFill>
                <a:prstClr val="black"/>
              </a:solidFill>
              <a:latin typeface="Univers LT Std 55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999" dirty="0">
              <a:solidFill>
                <a:prstClr val="black"/>
              </a:solidFill>
              <a:latin typeface="Univers LT Std 55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999" dirty="0">
                <a:solidFill>
                  <a:prstClr val="black"/>
                </a:solidFill>
                <a:latin typeface="Univers LT Std 55"/>
              </a:rPr>
              <a:t>To compare the classification accuracy and time complexity  of both algorithms </a:t>
            </a:r>
          </a:p>
          <a:p>
            <a:endParaRPr lang="en-US" sz="2000" dirty="0"/>
          </a:p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99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 LT Std 55"/>
              <a:ea typeface="+mn-ea"/>
              <a:cs typeface="+mn-cs"/>
            </a:endParaRPr>
          </a:p>
        </p:txBody>
      </p:sp>
      <p:pic>
        <p:nvPicPr>
          <p:cNvPr id="1026" name="Picture 2" descr="312 Problem Statement Illustrations &amp;amp; Clip Art - iStock">
            <a:extLst>
              <a:ext uri="{FF2B5EF4-FFF2-40B4-BE49-F238E27FC236}">
                <a16:creationId xmlns:a16="http://schemas.microsoft.com/office/drawing/2014/main" xmlns="" id="{365ACD4C-97AB-47B4-8B74-1A3D2D8983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3934" y="1571761"/>
            <a:ext cx="3172745" cy="3570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22579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42A4FC2C-047E-45A5-965D-8E1E3BF09BC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white">
          <a:xfrm>
            <a:off x="1523" y="0"/>
            <a:ext cx="12185778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xmlns="" id="{B08DF0AB-6E74-49F3-AB41-4C641A40560F}"/>
              </a:ext>
              <a:ext uri="{C183D7F6-B498-43B3-948B-1728B52AA6E4}">
                <adec:decorative xmlns:adec="http://schemas.microsoft.com/office/drawing/2017/decorative" xmlns="" val="0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6" r="8164" b="1"/>
          <a:stretch/>
        </p:blipFill>
        <p:spPr>
          <a:xfrm>
            <a:off x="293137" y="310521"/>
            <a:ext cx="11700744" cy="622679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8E1FE24E-6E5A-4699-97A0-F667C8A301C3}"/>
              </a:ext>
            </a:extLst>
          </p:cNvPr>
          <p:cNvSpPr txBox="1"/>
          <p:nvPr/>
        </p:nvSpPr>
        <p:spPr>
          <a:xfrm>
            <a:off x="2431923" y="2598003"/>
            <a:ext cx="6441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</a:rPr>
              <a:t> Methodology</a:t>
            </a:r>
            <a:r>
              <a:rPr lang="en-US" sz="3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524119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8850" y="358248"/>
            <a:ext cx="10512862" cy="1325563"/>
          </a:xfrm>
        </p:spPr>
        <p:txBody>
          <a:bodyPr/>
          <a:lstStyle/>
          <a:p>
            <a:r>
              <a:rPr lang="en-US" sz="4000" b="1" dirty="0">
                <a:solidFill>
                  <a:schemeClr val="accent2"/>
                </a:solidFill>
                <a:latin typeface="Univers LT Std 55" panose="020B0603020202020204"/>
              </a:rPr>
              <a:t>Data </a:t>
            </a:r>
            <a:r>
              <a:rPr lang="en-US" sz="4000" b="1" dirty="0">
                <a:latin typeface="Univers LT Std 55" panose="020B0603020202020204"/>
              </a:rPr>
              <a:t>Preprocessing </a:t>
            </a:r>
            <a:r>
              <a:rPr lang="en-US" sz="4000" b="1" dirty="0">
                <a:solidFill>
                  <a:schemeClr val="accent2"/>
                </a:solidFill>
                <a:latin typeface="Univers LT Std 55" panose="020B0603020202020204"/>
              </a:rPr>
              <a:t/>
            </a:r>
            <a:br>
              <a:rPr lang="en-US" sz="4000" b="1" dirty="0">
                <a:solidFill>
                  <a:schemeClr val="accent2"/>
                </a:solidFill>
                <a:latin typeface="Univers LT Std 55" panose="020B0603020202020204"/>
              </a:rPr>
            </a:br>
            <a:endParaRPr lang="en-US" sz="4000" b="1" dirty="0">
              <a:solidFill>
                <a:schemeClr val="accent2"/>
              </a:solidFill>
              <a:latin typeface="Univers LT Std 55" panose="020B0603020202020204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823800" y="357220"/>
            <a:ext cx="4020985" cy="6143561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highlight>
                <a:srgbClr val="EB7819"/>
              </a:highligh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72717" y="1490521"/>
            <a:ext cx="754172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prstClr val="black"/>
                </a:solidFill>
                <a:latin typeface="Univers LT Std 55"/>
              </a:rPr>
              <a:t>Nulls check </a:t>
            </a:r>
            <a:r>
              <a:rPr lang="en-US" sz="2000" dirty="0">
                <a:solidFill>
                  <a:prstClr val="black"/>
                </a:solidFill>
                <a:latin typeface="Univers LT Std 55"/>
              </a:rPr>
              <a:t>: There is no nulls.</a:t>
            </a:r>
          </a:p>
          <a:p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 LT Std 55"/>
            </a:endParaRPr>
          </a:p>
          <a:p>
            <a:r>
              <a:rPr lang="en-US" sz="2000" b="1" dirty="0">
                <a:solidFill>
                  <a:prstClr val="black"/>
                </a:solidFill>
                <a:latin typeface="Univers LT Std 55"/>
              </a:rPr>
              <a:t>Duplicates check:  </a:t>
            </a:r>
            <a:r>
              <a:rPr lang="en-US" sz="2000" dirty="0">
                <a:solidFill>
                  <a:prstClr val="black"/>
                </a:solidFill>
                <a:latin typeface="Univers LT Std 55"/>
              </a:rPr>
              <a:t>There is no duplicates. </a:t>
            </a:r>
          </a:p>
          <a:p>
            <a:endParaRPr lang="en-US" sz="2000" dirty="0">
              <a:solidFill>
                <a:prstClr val="black"/>
              </a:solidFill>
              <a:latin typeface="Univers LT Std 55"/>
            </a:endParaRPr>
          </a:p>
          <a:p>
            <a:r>
              <a:rPr lang="en-US" sz="2000" b="1" dirty="0">
                <a:solidFill>
                  <a:prstClr val="black"/>
                </a:solidFill>
                <a:latin typeface="Univers LT Std 55"/>
              </a:rPr>
              <a:t>Balance check </a:t>
            </a:r>
            <a:r>
              <a:rPr lang="en-US" sz="2000" dirty="0">
                <a:solidFill>
                  <a:prstClr val="black"/>
                </a:solidFill>
                <a:latin typeface="Univers LT Std 55"/>
              </a:rPr>
              <a:t>: By creating pie-chart to detect categories imbalance. Categories are imbalanced, with sport category dominates the distribution.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040" y="4273520"/>
            <a:ext cx="7279029" cy="2187917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19050" cap="sq">
            <a:solidFill>
              <a:schemeClr val="tx1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4F8ABC7C-3519-4D01-8AEF-226442282289}"/>
              </a:ext>
            </a:extLst>
          </p:cNvPr>
          <p:cNvSpPr/>
          <p:nvPr/>
        </p:nvSpPr>
        <p:spPr>
          <a:xfrm>
            <a:off x="8176668" y="353845"/>
            <a:ext cx="3668117" cy="4307205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lvl="0" defTabSz="914126">
              <a:defRPr/>
            </a:pPr>
            <a:endParaRPr lang="en-US" sz="2799" b="1" noProof="0" dirty="0">
              <a:solidFill>
                <a:prstClr val="white"/>
              </a:solidFill>
              <a:latin typeface="Univers LT Std 55" panose="020B0603020202020204"/>
              <a:cs typeface="Calibri" panose="020F0502020204030204"/>
            </a:endParaRPr>
          </a:p>
          <a:p>
            <a:pPr lvl="0" defTabSz="914126">
              <a:defRPr/>
            </a:pPr>
            <a:r>
              <a:rPr lang="en-US" sz="2799" b="1" noProof="0" dirty="0">
                <a:solidFill>
                  <a:prstClr val="white"/>
                </a:solidFill>
                <a:latin typeface="Univers LT Std 55" panose="020B0603020202020204"/>
                <a:cs typeface="Calibri" panose="020F0502020204030204"/>
              </a:rPr>
              <a:t>Methodology</a:t>
            </a:r>
          </a:p>
          <a:p>
            <a:pPr lvl="0" defTabSz="914126">
              <a:defRPr/>
            </a:pPr>
            <a:endParaRPr lang="en-US" sz="2799" b="1" noProof="0" dirty="0">
              <a:solidFill>
                <a:prstClr val="white"/>
              </a:solidFill>
              <a:latin typeface="Univers LT Std 55" panose="020B0603020202020204"/>
              <a:cs typeface="Calibri" panose="020F0502020204030204"/>
            </a:endParaRPr>
          </a:p>
          <a:p>
            <a:pPr lvl="0" defTabSz="914126">
              <a:defRPr/>
            </a:pPr>
            <a:endParaRPr lang="en-US" sz="2799" b="1" noProof="0" dirty="0">
              <a:solidFill>
                <a:prstClr val="white"/>
              </a:solidFill>
              <a:latin typeface="Univers LT Std 55" panose="020B0603020202020204"/>
              <a:cs typeface="Calibri" panose="020F0502020204030204"/>
            </a:endParaRPr>
          </a:p>
          <a:p>
            <a:pPr marL="285750" lvl="0" indent="-285750" defTabSz="914126">
              <a:buFont typeface="Arial" panose="020B0604020202020204" pitchFamily="34" charset="0"/>
              <a:buChar char="•"/>
              <a:defRPr/>
            </a:pPr>
            <a:r>
              <a:rPr lang="en-US" sz="1799" b="1" dirty="0">
                <a:solidFill>
                  <a:prstClr val="white"/>
                </a:solidFill>
                <a:latin typeface="Univers LT Std 55"/>
                <a:cs typeface="Calibri"/>
              </a:rPr>
              <a:t>Data preprocessing</a:t>
            </a:r>
            <a:endParaRPr kumimoji="0" lang="en-US" sz="1799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 LT Std 55"/>
              <a:cs typeface="Calibri"/>
            </a:endParaRPr>
          </a:p>
          <a:p>
            <a:pPr marR="0" lvl="0" algn="l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sz="1799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 LT Std 55"/>
              <a:cs typeface="Calibri"/>
            </a:endParaRPr>
          </a:p>
          <a:p>
            <a:pPr marL="285664" lvl="0" indent="-285664" defTabSz="914126">
              <a:buFont typeface="Arial"/>
              <a:buChar char="•"/>
              <a:defRPr/>
            </a:pPr>
            <a:r>
              <a:rPr lang="en-US" sz="1799" b="1" dirty="0">
                <a:solidFill>
                  <a:prstClr val="white"/>
                </a:solidFill>
                <a:latin typeface="Univers LT Std 55"/>
                <a:cs typeface="Calibri"/>
              </a:rPr>
              <a:t>Model building</a:t>
            </a:r>
            <a:endParaRPr kumimoji="0" lang="en-US" sz="1799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 LT Std 55"/>
              <a:cs typeface="Calibri"/>
            </a:endParaRPr>
          </a:p>
          <a:p>
            <a:pPr marL="0" marR="0" lvl="0" indent="0" algn="l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 LT Std 55"/>
              <a:cs typeface="Calibri"/>
            </a:endParaRPr>
          </a:p>
          <a:p>
            <a:pPr marL="285664" lvl="0" indent="-285664" defTabSz="914126">
              <a:buFont typeface="Arial"/>
              <a:buChar char="•"/>
              <a:defRPr/>
            </a:pPr>
            <a:r>
              <a:rPr lang="en-US" sz="1799" b="1" dirty="0">
                <a:solidFill>
                  <a:prstClr val="white"/>
                </a:solidFill>
                <a:latin typeface="Univers LT Std 55"/>
                <a:cs typeface="Calibri"/>
              </a:rPr>
              <a:t>Model training </a:t>
            </a:r>
          </a:p>
          <a:p>
            <a:pPr marL="285664" lvl="0" indent="-285664" defTabSz="914126">
              <a:buFont typeface="Arial"/>
              <a:buChar char="•"/>
              <a:defRPr/>
            </a:pPr>
            <a:endParaRPr lang="en-US" sz="1799" b="1" dirty="0">
              <a:solidFill>
                <a:prstClr val="white"/>
              </a:solidFill>
              <a:latin typeface="Univers LT Std 55"/>
              <a:cs typeface="Calibri"/>
            </a:endParaRPr>
          </a:p>
          <a:p>
            <a:pPr marL="285664" lvl="0" indent="-285664" defTabSz="914126">
              <a:buFont typeface="Arial"/>
              <a:buChar char="•"/>
              <a:defRPr/>
            </a:pPr>
            <a:r>
              <a:rPr lang="en-US" sz="1799" b="1" dirty="0">
                <a:solidFill>
                  <a:prstClr val="white"/>
                </a:solidFill>
                <a:latin typeface="Univers LT Std 55"/>
                <a:cs typeface="Calibri"/>
              </a:rPr>
              <a:t>Model validation </a:t>
            </a:r>
          </a:p>
          <a:p>
            <a:pPr marL="285664" lvl="0" indent="-285664" defTabSz="914126">
              <a:buFont typeface="Arial"/>
              <a:buChar char="•"/>
              <a:defRPr/>
            </a:pPr>
            <a:endParaRPr kumimoji="0" lang="en-US" sz="1799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 LT Std 55"/>
              <a:cs typeface="Calibri"/>
            </a:endParaRPr>
          </a:p>
          <a:p>
            <a:pPr marL="285664" lvl="0" indent="-285664" defTabSz="914126">
              <a:buFont typeface="Arial"/>
              <a:buChar char="•"/>
              <a:defRPr/>
            </a:pPr>
            <a:r>
              <a:rPr lang="en-US" sz="1799" b="1" dirty="0">
                <a:solidFill>
                  <a:prstClr val="white"/>
                </a:solidFill>
                <a:latin typeface="Univers LT Std 55"/>
                <a:cs typeface="Calibri"/>
              </a:rPr>
              <a:t>Models comparison</a:t>
            </a:r>
            <a:endParaRPr kumimoji="0" lang="en-US" sz="1799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 LT Std 55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753298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5331" y="374197"/>
            <a:ext cx="10512862" cy="1325563"/>
          </a:xfrm>
        </p:spPr>
        <p:txBody>
          <a:bodyPr/>
          <a:lstStyle/>
          <a:p>
            <a:r>
              <a:rPr lang="en-US" sz="4000" b="1" dirty="0">
                <a:solidFill>
                  <a:schemeClr val="accent2"/>
                </a:solidFill>
                <a:latin typeface="Univers LT Std 55" panose="020B0603020202020204"/>
              </a:rPr>
              <a:t>Data </a:t>
            </a:r>
            <a:r>
              <a:rPr lang="en-US" sz="4000" b="1" dirty="0">
                <a:latin typeface="Univers LT Std 55" panose="020B0603020202020204"/>
              </a:rPr>
              <a:t>Preprocessing </a:t>
            </a:r>
            <a:r>
              <a:rPr lang="en-US" sz="4000" b="1" dirty="0">
                <a:solidFill>
                  <a:schemeClr val="accent2"/>
                </a:solidFill>
                <a:latin typeface="Univers LT Std 55" panose="020B0603020202020204"/>
              </a:rPr>
              <a:t/>
            </a:r>
            <a:br>
              <a:rPr lang="en-US" sz="4000" b="1" dirty="0">
                <a:solidFill>
                  <a:schemeClr val="accent2"/>
                </a:solidFill>
                <a:latin typeface="Univers LT Std 55" panose="020B0603020202020204"/>
              </a:rPr>
            </a:br>
            <a:endParaRPr lang="en-US" sz="4000" b="1" dirty="0">
              <a:solidFill>
                <a:schemeClr val="accent2"/>
              </a:solidFill>
              <a:latin typeface="Univers LT Std 55" panose="020B0603020202020204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823800" y="357220"/>
            <a:ext cx="4020985" cy="6143561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highlight>
                <a:srgbClr val="EB7819"/>
              </a:highligh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44040" y="1381457"/>
            <a:ext cx="738679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prstClr val="black"/>
                </a:solidFill>
                <a:latin typeface="Univers LT Std 55"/>
              </a:rPr>
              <a:t>Label encoding: </a:t>
            </a:r>
            <a:r>
              <a:rPr lang="en-US" sz="2000" dirty="0">
                <a:solidFill>
                  <a:prstClr val="black"/>
                </a:solidFill>
                <a:latin typeface="Univers LT Std 55"/>
              </a:rPr>
              <a:t>encode categories to one-hot-encode representation </a:t>
            </a:r>
          </a:p>
          <a:p>
            <a:endParaRPr lang="en-US" sz="2000" b="1" dirty="0">
              <a:solidFill>
                <a:prstClr val="black"/>
              </a:solidFill>
              <a:latin typeface="Univers LT Std 55"/>
            </a:endParaRPr>
          </a:p>
          <a:p>
            <a:r>
              <a:rPr lang="en-US" sz="2000" b="1" dirty="0">
                <a:solidFill>
                  <a:prstClr val="black"/>
                </a:solidFill>
                <a:latin typeface="Univers LT Std 55"/>
              </a:rPr>
              <a:t>Sample distribution: </a:t>
            </a:r>
            <a:r>
              <a:rPr lang="en-US" sz="2000" dirty="0">
                <a:solidFill>
                  <a:prstClr val="black"/>
                </a:solidFill>
                <a:latin typeface="Univers LT Std 55"/>
              </a:rPr>
              <a:t>Population</a:t>
            </a:r>
            <a:r>
              <a:rPr lang="en-US" sz="2000" b="1" dirty="0">
                <a:solidFill>
                  <a:prstClr val="black"/>
                </a:solidFill>
                <a:latin typeface="Univers LT Std 55"/>
              </a:rPr>
              <a:t> </a:t>
            </a:r>
            <a:r>
              <a:rPr lang="en-US" sz="2000" dirty="0">
                <a:solidFill>
                  <a:prstClr val="black"/>
                </a:solidFill>
                <a:latin typeface="Univers LT Std 55"/>
              </a:rPr>
              <a:t>is assumed to have same distribution as the sample.</a:t>
            </a:r>
          </a:p>
          <a:p>
            <a:endParaRPr lang="en-US" sz="2000" b="1" dirty="0">
              <a:solidFill>
                <a:prstClr val="black"/>
              </a:solidFill>
              <a:latin typeface="Univers LT Std 55"/>
            </a:endParaRPr>
          </a:p>
          <a:p>
            <a:r>
              <a:rPr lang="en-US" sz="2000" b="1" dirty="0">
                <a:solidFill>
                  <a:prstClr val="black"/>
                </a:solidFill>
                <a:latin typeface="Univers LT Std 55"/>
              </a:rPr>
              <a:t>Data splitting: </a:t>
            </a:r>
            <a:r>
              <a:rPr lang="en-US" sz="2000" dirty="0">
                <a:solidFill>
                  <a:prstClr val="black"/>
                </a:solidFill>
                <a:latin typeface="Univers LT Std 55"/>
              </a:rPr>
              <a:t>splitting the data into 80% for training and 20% for validation. Using sampling stratification method, the training dataset maintains the same imbalanced distribution as the sample.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040" y="4527111"/>
            <a:ext cx="7105505" cy="2135759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19050" cap="sq">
            <a:solidFill>
              <a:schemeClr val="tx1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83ADFC61-4854-4D6C-8943-B994983DF559}"/>
              </a:ext>
            </a:extLst>
          </p:cNvPr>
          <p:cNvSpPr/>
          <p:nvPr/>
        </p:nvSpPr>
        <p:spPr>
          <a:xfrm>
            <a:off x="8176668" y="353845"/>
            <a:ext cx="3668117" cy="4307205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lvl="0" defTabSz="914126">
              <a:defRPr/>
            </a:pPr>
            <a:endParaRPr lang="en-US" sz="2799" b="1" noProof="0" dirty="0">
              <a:solidFill>
                <a:prstClr val="white"/>
              </a:solidFill>
              <a:latin typeface="Univers LT Std 55" panose="020B0603020202020204"/>
              <a:cs typeface="Calibri" panose="020F0502020204030204"/>
            </a:endParaRPr>
          </a:p>
          <a:p>
            <a:pPr lvl="0" defTabSz="914126">
              <a:defRPr/>
            </a:pPr>
            <a:r>
              <a:rPr lang="en-US" sz="2799" b="1" noProof="0" dirty="0">
                <a:solidFill>
                  <a:prstClr val="white"/>
                </a:solidFill>
                <a:latin typeface="Univers LT Std 55" panose="020B0603020202020204"/>
                <a:cs typeface="Calibri" panose="020F0502020204030204"/>
              </a:rPr>
              <a:t>Methodology</a:t>
            </a:r>
          </a:p>
          <a:p>
            <a:pPr lvl="0" defTabSz="914126">
              <a:defRPr/>
            </a:pPr>
            <a:endParaRPr lang="en-US" sz="2799" b="1" noProof="0" dirty="0">
              <a:solidFill>
                <a:prstClr val="white"/>
              </a:solidFill>
              <a:latin typeface="Univers LT Std 55" panose="020B0603020202020204"/>
              <a:cs typeface="Calibri" panose="020F0502020204030204"/>
            </a:endParaRPr>
          </a:p>
          <a:p>
            <a:pPr lvl="0" defTabSz="914126">
              <a:defRPr/>
            </a:pPr>
            <a:endParaRPr lang="en-US" sz="2799" b="1" noProof="0" dirty="0">
              <a:solidFill>
                <a:prstClr val="white"/>
              </a:solidFill>
              <a:latin typeface="Univers LT Std 55" panose="020B0603020202020204"/>
              <a:cs typeface="Calibri" panose="020F0502020204030204"/>
            </a:endParaRPr>
          </a:p>
          <a:p>
            <a:pPr marL="285750" lvl="0" indent="-285750" defTabSz="914126">
              <a:buFont typeface="Arial" panose="020B0604020202020204" pitchFamily="34" charset="0"/>
              <a:buChar char="•"/>
              <a:defRPr/>
            </a:pPr>
            <a:r>
              <a:rPr lang="en-US" sz="1799" b="1" dirty="0">
                <a:solidFill>
                  <a:prstClr val="white"/>
                </a:solidFill>
                <a:latin typeface="Univers LT Std 55"/>
                <a:cs typeface="Calibri"/>
              </a:rPr>
              <a:t>Data preprocessing</a:t>
            </a:r>
            <a:endParaRPr kumimoji="0" lang="en-US" sz="1799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 LT Std 55"/>
              <a:cs typeface="Calibri"/>
            </a:endParaRPr>
          </a:p>
          <a:p>
            <a:pPr marR="0" lvl="0" algn="l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sz="1799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 LT Std 55"/>
              <a:cs typeface="Calibri"/>
            </a:endParaRPr>
          </a:p>
          <a:p>
            <a:pPr marL="285664" lvl="0" indent="-285664" defTabSz="914126">
              <a:buFont typeface="Arial"/>
              <a:buChar char="•"/>
              <a:defRPr/>
            </a:pPr>
            <a:r>
              <a:rPr lang="en-US" sz="1799" b="1" dirty="0">
                <a:solidFill>
                  <a:prstClr val="white"/>
                </a:solidFill>
                <a:latin typeface="Univers LT Std 55"/>
                <a:cs typeface="Calibri"/>
              </a:rPr>
              <a:t>Model building</a:t>
            </a:r>
            <a:endParaRPr kumimoji="0" lang="en-US" sz="1799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 LT Std 55"/>
              <a:cs typeface="Calibri"/>
            </a:endParaRPr>
          </a:p>
          <a:p>
            <a:pPr marL="0" marR="0" lvl="0" indent="0" algn="l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 LT Std 55"/>
              <a:cs typeface="Calibri"/>
            </a:endParaRPr>
          </a:p>
          <a:p>
            <a:pPr marL="285664" lvl="0" indent="-285664" defTabSz="914126">
              <a:buFont typeface="Arial"/>
              <a:buChar char="•"/>
              <a:defRPr/>
            </a:pPr>
            <a:r>
              <a:rPr lang="en-US" sz="1799" b="1" dirty="0">
                <a:solidFill>
                  <a:prstClr val="white"/>
                </a:solidFill>
                <a:latin typeface="Univers LT Std 55"/>
                <a:cs typeface="Calibri"/>
              </a:rPr>
              <a:t>Model training </a:t>
            </a:r>
          </a:p>
          <a:p>
            <a:pPr marL="285664" lvl="0" indent="-285664" defTabSz="914126">
              <a:buFont typeface="Arial"/>
              <a:buChar char="•"/>
              <a:defRPr/>
            </a:pPr>
            <a:endParaRPr lang="en-US" sz="1799" b="1" dirty="0">
              <a:solidFill>
                <a:prstClr val="white"/>
              </a:solidFill>
              <a:latin typeface="Univers LT Std 55"/>
              <a:cs typeface="Calibri"/>
            </a:endParaRPr>
          </a:p>
          <a:p>
            <a:pPr marL="285664" lvl="0" indent="-285664" defTabSz="914126">
              <a:buFont typeface="Arial"/>
              <a:buChar char="•"/>
              <a:defRPr/>
            </a:pPr>
            <a:r>
              <a:rPr lang="en-US" sz="1799" b="1" dirty="0">
                <a:solidFill>
                  <a:prstClr val="white"/>
                </a:solidFill>
                <a:latin typeface="Univers LT Std 55"/>
                <a:cs typeface="Calibri"/>
              </a:rPr>
              <a:t>Model validation </a:t>
            </a:r>
          </a:p>
          <a:p>
            <a:pPr marL="285664" lvl="0" indent="-285664" defTabSz="914126">
              <a:buFont typeface="Arial"/>
              <a:buChar char="•"/>
              <a:defRPr/>
            </a:pPr>
            <a:endParaRPr kumimoji="0" lang="en-US" sz="1799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 LT Std 55"/>
              <a:cs typeface="Calibri"/>
            </a:endParaRPr>
          </a:p>
          <a:p>
            <a:pPr marL="285664" lvl="0" indent="-285664" defTabSz="914126">
              <a:buFont typeface="Arial"/>
              <a:buChar char="•"/>
              <a:defRPr/>
            </a:pPr>
            <a:r>
              <a:rPr lang="en-US" sz="1799" b="1" dirty="0">
                <a:solidFill>
                  <a:prstClr val="white"/>
                </a:solidFill>
                <a:latin typeface="Univers LT Std 55"/>
                <a:cs typeface="Calibri"/>
              </a:rPr>
              <a:t>Models comparison</a:t>
            </a:r>
            <a:endParaRPr kumimoji="0" lang="en-US" sz="1799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 LT Std 55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958378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5331" y="374197"/>
            <a:ext cx="10512862" cy="1325563"/>
          </a:xfrm>
        </p:spPr>
        <p:txBody>
          <a:bodyPr/>
          <a:lstStyle/>
          <a:p>
            <a:r>
              <a:rPr lang="en-US" sz="4000" b="1" dirty="0">
                <a:solidFill>
                  <a:schemeClr val="accent2"/>
                </a:solidFill>
                <a:latin typeface="Univers LT Std 55" panose="020B0603020202020204"/>
              </a:rPr>
              <a:t>Data </a:t>
            </a:r>
            <a:r>
              <a:rPr lang="en-US" sz="4000" b="1" dirty="0">
                <a:latin typeface="Univers LT Std 55" panose="020B0603020202020204"/>
              </a:rPr>
              <a:t>Preprocessing </a:t>
            </a:r>
            <a:r>
              <a:rPr lang="en-US" sz="4000" b="1" dirty="0">
                <a:solidFill>
                  <a:schemeClr val="accent2"/>
                </a:solidFill>
                <a:latin typeface="Univers LT Std 55" panose="020B0603020202020204"/>
              </a:rPr>
              <a:t/>
            </a:r>
            <a:br>
              <a:rPr lang="en-US" sz="4000" b="1" dirty="0">
                <a:solidFill>
                  <a:schemeClr val="accent2"/>
                </a:solidFill>
                <a:latin typeface="Univers LT Std 55" panose="020B0603020202020204"/>
              </a:rPr>
            </a:br>
            <a:endParaRPr lang="en-US" sz="4000" b="1" dirty="0">
              <a:solidFill>
                <a:schemeClr val="accent2"/>
              </a:solidFill>
              <a:latin typeface="Univers LT Std 55" panose="020B0603020202020204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823800" y="357220"/>
            <a:ext cx="4020985" cy="6143561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highlight>
                <a:srgbClr val="EB7819"/>
              </a:highligh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25331" y="1305341"/>
            <a:ext cx="7198469" cy="4632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>
                <a:solidFill>
                  <a:prstClr val="black"/>
                </a:solidFill>
                <a:latin typeface="Univers LT Std 55"/>
              </a:rPr>
              <a:t>Tokenization</a:t>
            </a:r>
          </a:p>
          <a:p>
            <a:endParaRPr lang="en-US" sz="2000" b="1" dirty="0">
              <a:solidFill>
                <a:prstClr val="black"/>
              </a:solidFill>
              <a:latin typeface="Univers LT Std 55"/>
            </a:endParaRPr>
          </a:p>
          <a:p>
            <a:endParaRPr lang="en-US" sz="2000" b="1" dirty="0">
              <a:solidFill>
                <a:prstClr val="black"/>
              </a:solidFill>
              <a:latin typeface="Univers LT Std 55"/>
            </a:endParaRPr>
          </a:p>
          <a:p>
            <a:r>
              <a:rPr lang="en-US" sz="2000" b="1" dirty="0">
                <a:latin typeface="Univers LT Std 55"/>
              </a:rPr>
              <a:t>1- BERT tokenizer: </a:t>
            </a:r>
            <a:r>
              <a:rPr lang="en-US" sz="2000" dirty="0">
                <a:solidFill>
                  <a:prstClr val="black"/>
                </a:solidFill>
                <a:latin typeface="Univers LT Std 55"/>
              </a:rPr>
              <a:t>is a WordPiece tokenizer.</a:t>
            </a:r>
          </a:p>
          <a:p>
            <a:endParaRPr lang="en-US" sz="2000" dirty="0">
              <a:solidFill>
                <a:prstClr val="black"/>
              </a:solidFill>
              <a:latin typeface="Univers LT Std 55"/>
            </a:endParaRPr>
          </a:p>
          <a:p>
            <a:endParaRPr lang="en-US" sz="2000" b="1" dirty="0">
              <a:latin typeface="Univers LT Std 55"/>
            </a:endParaRPr>
          </a:p>
          <a:p>
            <a:r>
              <a:rPr lang="en-US" sz="2000" b="1" dirty="0">
                <a:latin typeface="Univers LT Std 55"/>
              </a:rPr>
              <a:t>Example:</a:t>
            </a:r>
          </a:p>
          <a:p>
            <a:endParaRPr lang="en-US" sz="2000" b="1" dirty="0">
              <a:latin typeface="Univers LT Std 55"/>
            </a:endParaRPr>
          </a:p>
          <a:p>
            <a:pPr lvl="0" defTabSz="914400" eaLnBrk="0" fontAlgn="base" hangingPunct="0">
              <a:spcBef>
                <a:spcPct val="30000"/>
              </a:spcBef>
              <a:spcAft>
                <a:spcPct val="0"/>
              </a:spcAft>
            </a:pPr>
            <a:r>
              <a:rPr lang="en-US" sz="2000" dirty="0"/>
              <a:t>BertTokenizer.from_pretrained("bert-base-uncased") </a:t>
            </a:r>
            <a:endParaRPr lang="en-US" sz="2000" b="1" dirty="0"/>
          </a:p>
          <a:p>
            <a:pPr lvl="0" defTabSz="914400" eaLnBrk="0" fontAlgn="base" hangingPunct="0">
              <a:spcBef>
                <a:spcPct val="30000"/>
              </a:spcBef>
              <a:spcAft>
                <a:spcPct val="0"/>
              </a:spcAft>
            </a:pPr>
            <a:r>
              <a:rPr lang="en-US" sz="2000" dirty="0"/>
              <a:t>tokenizer.tokenize("I have a new GPU!")</a:t>
            </a:r>
          </a:p>
          <a:p>
            <a:pPr lvl="0" defTabSz="914400" eaLnBrk="0" fontAlgn="base" hangingPunct="0">
              <a:spcBef>
                <a:spcPct val="30000"/>
              </a:spcBef>
              <a:spcAft>
                <a:spcPct val="0"/>
              </a:spcAft>
            </a:pPr>
            <a:endParaRPr lang="en-US" sz="2000" dirty="0"/>
          </a:p>
          <a:p>
            <a:pPr lvl="0" defTabSz="914400" eaLnBrk="0" fontAlgn="base" hangingPunct="0">
              <a:spcBef>
                <a:spcPct val="30000"/>
              </a:spcBef>
              <a:spcAft>
                <a:spcPct val="0"/>
              </a:spcAft>
            </a:pPr>
            <a:r>
              <a:rPr lang="en-US" sz="2000" dirty="0"/>
              <a:t>Output: 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["i", "have", "a", "new", "gp", "##u", "!"] </a:t>
            </a:r>
          </a:p>
          <a:p>
            <a:pPr lvl="0" defTabSz="914400" eaLnBrk="0" fontAlgn="base" hangingPunct="0">
              <a:spcBef>
                <a:spcPct val="30000"/>
              </a:spcBef>
              <a:spcAft>
                <a:spcPct val="0"/>
              </a:spcAft>
            </a:pPr>
            <a:endParaRPr lang="en-US" sz="20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C2DE6095-B1BD-4FF5-ACE0-482B46D004F3}"/>
              </a:ext>
            </a:extLst>
          </p:cNvPr>
          <p:cNvSpPr/>
          <p:nvPr/>
        </p:nvSpPr>
        <p:spPr>
          <a:xfrm>
            <a:off x="8176668" y="353845"/>
            <a:ext cx="3668117" cy="4307205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lvl="0" defTabSz="914126">
              <a:defRPr/>
            </a:pPr>
            <a:endParaRPr lang="en-US" sz="2799" b="1" noProof="0" dirty="0">
              <a:solidFill>
                <a:prstClr val="white"/>
              </a:solidFill>
              <a:latin typeface="Univers LT Std 55" panose="020B0603020202020204"/>
              <a:cs typeface="Calibri" panose="020F0502020204030204"/>
            </a:endParaRPr>
          </a:p>
          <a:p>
            <a:pPr lvl="0" defTabSz="914126">
              <a:defRPr/>
            </a:pPr>
            <a:r>
              <a:rPr lang="en-US" sz="2799" b="1" noProof="0" dirty="0">
                <a:solidFill>
                  <a:prstClr val="white"/>
                </a:solidFill>
                <a:latin typeface="Univers LT Std 55" panose="020B0603020202020204"/>
                <a:cs typeface="Calibri" panose="020F0502020204030204"/>
              </a:rPr>
              <a:t>Methodology</a:t>
            </a:r>
          </a:p>
          <a:p>
            <a:pPr lvl="0" defTabSz="914126">
              <a:defRPr/>
            </a:pPr>
            <a:endParaRPr lang="en-US" sz="2799" b="1" noProof="0" dirty="0">
              <a:solidFill>
                <a:prstClr val="white"/>
              </a:solidFill>
              <a:latin typeface="Univers LT Std 55" panose="020B0603020202020204"/>
              <a:cs typeface="Calibri" panose="020F0502020204030204"/>
            </a:endParaRPr>
          </a:p>
          <a:p>
            <a:pPr lvl="0" defTabSz="914126">
              <a:defRPr/>
            </a:pPr>
            <a:endParaRPr lang="en-US" sz="2799" b="1" noProof="0" dirty="0">
              <a:solidFill>
                <a:prstClr val="white"/>
              </a:solidFill>
              <a:latin typeface="Univers LT Std 55" panose="020B0603020202020204"/>
              <a:cs typeface="Calibri" panose="020F0502020204030204"/>
            </a:endParaRPr>
          </a:p>
          <a:p>
            <a:pPr marL="285750" lvl="0" indent="-285750" defTabSz="914126">
              <a:buFont typeface="Arial" panose="020B0604020202020204" pitchFamily="34" charset="0"/>
              <a:buChar char="•"/>
              <a:defRPr/>
            </a:pPr>
            <a:r>
              <a:rPr lang="en-US" sz="1799" b="1" dirty="0">
                <a:solidFill>
                  <a:prstClr val="white"/>
                </a:solidFill>
                <a:latin typeface="Univers LT Std 55"/>
                <a:cs typeface="Calibri"/>
              </a:rPr>
              <a:t>Data preprocessing</a:t>
            </a:r>
            <a:endParaRPr kumimoji="0" lang="en-US" sz="1799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 LT Std 55"/>
              <a:cs typeface="Calibri"/>
            </a:endParaRPr>
          </a:p>
          <a:p>
            <a:pPr marR="0" lvl="0" algn="l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sz="1799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 LT Std 55"/>
              <a:cs typeface="Calibri"/>
            </a:endParaRPr>
          </a:p>
          <a:p>
            <a:pPr marL="285664" lvl="0" indent="-285664" defTabSz="914126">
              <a:buFont typeface="Arial"/>
              <a:buChar char="•"/>
              <a:defRPr/>
            </a:pPr>
            <a:r>
              <a:rPr lang="en-US" sz="1799" b="1" dirty="0">
                <a:solidFill>
                  <a:prstClr val="white"/>
                </a:solidFill>
                <a:latin typeface="Univers LT Std 55"/>
                <a:cs typeface="Calibri"/>
              </a:rPr>
              <a:t>Model building</a:t>
            </a:r>
            <a:endParaRPr kumimoji="0" lang="en-US" sz="1799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 LT Std 55"/>
              <a:cs typeface="Calibri"/>
            </a:endParaRPr>
          </a:p>
          <a:p>
            <a:pPr marL="0" marR="0" lvl="0" indent="0" algn="l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 LT Std 55"/>
              <a:cs typeface="Calibri"/>
            </a:endParaRPr>
          </a:p>
          <a:p>
            <a:pPr marL="285664" lvl="0" indent="-285664" defTabSz="914126">
              <a:buFont typeface="Arial"/>
              <a:buChar char="•"/>
              <a:defRPr/>
            </a:pPr>
            <a:r>
              <a:rPr lang="en-US" sz="1799" b="1" dirty="0">
                <a:solidFill>
                  <a:prstClr val="white"/>
                </a:solidFill>
                <a:latin typeface="Univers LT Std 55"/>
                <a:cs typeface="Calibri"/>
              </a:rPr>
              <a:t>Model training </a:t>
            </a:r>
          </a:p>
          <a:p>
            <a:pPr marL="285664" lvl="0" indent="-285664" defTabSz="914126">
              <a:buFont typeface="Arial"/>
              <a:buChar char="•"/>
              <a:defRPr/>
            </a:pPr>
            <a:endParaRPr lang="en-US" sz="1799" b="1" dirty="0">
              <a:solidFill>
                <a:prstClr val="white"/>
              </a:solidFill>
              <a:latin typeface="Univers LT Std 55"/>
              <a:cs typeface="Calibri"/>
            </a:endParaRPr>
          </a:p>
          <a:p>
            <a:pPr marL="285664" lvl="0" indent="-285664" defTabSz="914126">
              <a:buFont typeface="Arial"/>
              <a:buChar char="•"/>
              <a:defRPr/>
            </a:pPr>
            <a:r>
              <a:rPr lang="en-US" sz="1799" b="1" dirty="0">
                <a:solidFill>
                  <a:prstClr val="white"/>
                </a:solidFill>
                <a:latin typeface="Univers LT Std 55"/>
                <a:cs typeface="Calibri"/>
              </a:rPr>
              <a:t>Model validation </a:t>
            </a:r>
          </a:p>
          <a:p>
            <a:pPr marL="285664" lvl="0" indent="-285664" defTabSz="914126">
              <a:buFont typeface="Arial"/>
              <a:buChar char="•"/>
              <a:defRPr/>
            </a:pPr>
            <a:endParaRPr kumimoji="0" lang="en-US" sz="1799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 LT Std 55"/>
              <a:cs typeface="Calibri"/>
            </a:endParaRPr>
          </a:p>
          <a:p>
            <a:pPr marL="285664" lvl="0" indent="-285664" defTabSz="914126">
              <a:buFont typeface="Arial"/>
              <a:buChar char="•"/>
              <a:defRPr/>
            </a:pPr>
            <a:r>
              <a:rPr lang="en-US" sz="1799" b="1" dirty="0">
                <a:solidFill>
                  <a:prstClr val="white"/>
                </a:solidFill>
                <a:latin typeface="Univers LT Std 55"/>
                <a:cs typeface="Calibri"/>
              </a:rPr>
              <a:t>Models comparison</a:t>
            </a:r>
            <a:endParaRPr kumimoji="0" lang="en-US" sz="1799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 LT Std 55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271980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5331" y="374197"/>
            <a:ext cx="10512862" cy="1325563"/>
          </a:xfrm>
        </p:spPr>
        <p:txBody>
          <a:bodyPr/>
          <a:lstStyle/>
          <a:p>
            <a:r>
              <a:rPr lang="en-US" sz="4000" b="1" dirty="0">
                <a:solidFill>
                  <a:schemeClr val="accent2"/>
                </a:solidFill>
                <a:latin typeface="Univers LT Std 55" panose="020B0603020202020204"/>
              </a:rPr>
              <a:t>Data </a:t>
            </a:r>
            <a:r>
              <a:rPr lang="en-US" sz="4000" b="1" dirty="0">
                <a:latin typeface="Univers LT Std 55" panose="020B0603020202020204"/>
              </a:rPr>
              <a:t>Preprocessing </a:t>
            </a:r>
            <a:r>
              <a:rPr lang="en-US" sz="4000" b="1" dirty="0">
                <a:solidFill>
                  <a:schemeClr val="accent2"/>
                </a:solidFill>
                <a:latin typeface="Univers LT Std 55" panose="020B0603020202020204"/>
              </a:rPr>
              <a:t/>
            </a:r>
            <a:br>
              <a:rPr lang="en-US" sz="4000" b="1" dirty="0">
                <a:solidFill>
                  <a:schemeClr val="accent2"/>
                </a:solidFill>
                <a:latin typeface="Univers LT Std 55" panose="020B0603020202020204"/>
              </a:rPr>
            </a:br>
            <a:endParaRPr lang="en-US" sz="4000" b="1" dirty="0">
              <a:solidFill>
                <a:schemeClr val="accent2"/>
              </a:solidFill>
              <a:latin typeface="Univers LT Std 55" panose="020B0603020202020204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823800" y="357220"/>
            <a:ext cx="4020985" cy="6143561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highlight>
                <a:srgbClr val="EB7819"/>
              </a:highligh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86798" y="1262899"/>
            <a:ext cx="7198469" cy="53399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>
                <a:solidFill>
                  <a:prstClr val="black"/>
                </a:solidFill>
                <a:latin typeface="Univers LT Std 55"/>
              </a:rPr>
              <a:t>Tokenization</a:t>
            </a:r>
          </a:p>
          <a:p>
            <a:endParaRPr lang="en-US" sz="2000" b="1" dirty="0">
              <a:solidFill>
                <a:prstClr val="black"/>
              </a:solidFill>
              <a:latin typeface="Univers LT Std 55"/>
            </a:endParaRPr>
          </a:p>
          <a:p>
            <a:endParaRPr lang="en-US" sz="2000" b="1" dirty="0">
              <a:solidFill>
                <a:prstClr val="black"/>
              </a:solidFill>
              <a:latin typeface="Univers LT Std 55"/>
            </a:endParaRPr>
          </a:p>
          <a:p>
            <a:r>
              <a:rPr lang="en-US" sz="2000" b="1" dirty="0">
                <a:latin typeface="Univers LT Std 55"/>
              </a:rPr>
              <a:t>2- Xlnet tokenizer: </a:t>
            </a:r>
            <a:r>
              <a:rPr lang="en-US" sz="2000" dirty="0">
                <a:solidFill>
                  <a:prstClr val="black"/>
                </a:solidFill>
                <a:latin typeface="Univers LT Std 55"/>
              </a:rPr>
              <a:t>is a SentencePiece tokenizer.</a:t>
            </a:r>
          </a:p>
          <a:p>
            <a:endParaRPr lang="en-US" sz="2000" dirty="0">
              <a:solidFill>
                <a:prstClr val="black"/>
              </a:solidFill>
              <a:latin typeface="Univers LT Std 55"/>
            </a:endParaRPr>
          </a:p>
          <a:p>
            <a:endParaRPr lang="en-US" sz="2000" dirty="0">
              <a:solidFill>
                <a:prstClr val="black"/>
              </a:solidFill>
              <a:latin typeface="Univers LT Std 55"/>
            </a:endParaRPr>
          </a:p>
          <a:p>
            <a:r>
              <a:rPr lang="en-US" sz="2000" b="1" dirty="0">
                <a:latin typeface="Univers LT Std 55"/>
              </a:rPr>
              <a:t>Example:</a:t>
            </a:r>
          </a:p>
          <a:p>
            <a:endParaRPr lang="en-US" sz="2000" b="1" dirty="0">
              <a:latin typeface="Univers LT Std 55"/>
            </a:endParaRPr>
          </a:p>
          <a:p>
            <a:pPr lvl="0" defTabSz="914400" eaLnBrk="0" fontAlgn="base" hangingPunct="0">
              <a:spcBef>
                <a:spcPct val="30000"/>
              </a:spcBef>
              <a:spcAft>
                <a:spcPct val="0"/>
              </a:spcAft>
            </a:pPr>
            <a:r>
              <a:rPr lang="en-US" sz="2000" dirty="0">
                <a:solidFill>
                  <a:prstClr val="black"/>
                </a:solidFill>
              </a:rPr>
              <a:t>tokenizer = XLNetTokenizer.from_pretrained("xlnet-base-cased")</a:t>
            </a:r>
          </a:p>
          <a:p>
            <a:pPr lvl="0" defTabSz="914400" eaLnBrk="0" fontAlgn="base" hangingPunct="0">
              <a:spcBef>
                <a:spcPct val="30000"/>
              </a:spcBef>
              <a:spcAft>
                <a:spcPct val="0"/>
              </a:spcAft>
            </a:pPr>
            <a:r>
              <a:rPr lang="en-US" sz="2000" dirty="0">
                <a:solidFill>
                  <a:prstClr val="black"/>
                </a:solidFill>
              </a:rPr>
              <a:t>tokenizer.tokenize("Don't you love </a:t>
            </a:r>
            <a:r>
              <a:rPr lang="en-US" sz="2000" dirty="0">
                <a:solidFill>
                  <a:prstClr val="black"/>
                </a:solidFill>
                <a:sym typeface="Wingdings" panose="05000000000000000000" pitchFamily="2" charset="2"/>
              </a:rPr>
              <a:t></a:t>
            </a:r>
            <a:r>
              <a:rPr lang="en-US" sz="2000" dirty="0">
                <a:solidFill>
                  <a:prstClr val="black"/>
                </a:solidFill>
              </a:rPr>
              <a:t> Transformers? We sure do.")</a:t>
            </a:r>
          </a:p>
          <a:p>
            <a:pPr lvl="0" defTabSz="914400" eaLnBrk="0" fontAlgn="base" hangingPunct="0">
              <a:spcBef>
                <a:spcPct val="30000"/>
              </a:spcBef>
              <a:spcAft>
                <a:spcPct val="0"/>
              </a:spcAft>
            </a:pPr>
            <a:endParaRPr lang="en-US" sz="2000" dirty="0">
              <a:solidFill>
                <a:prstClr val="black"/>
              </a:solidFill>
            </a:endParaRPr>
          </a:p>
          <a:p>
            <a:pPr lvl="0" defTabSz="914400" eaLnBrk="0" fontAlgn="base" hangingPunct="0">
              <a:spcBef>
                <a:spcPct val="30000"/>
              </a:spcBef>
              <a:spcAft>
                <a:spcPct val="0"/>
              </a:spcAft>
            </a:pPr>
            <a:r>
              <a:rPr lang="en-US" sz="2000" dirty="0">
                <a:solidFill>
                  <a:prstClr val="black"/>
                </a:solidFill>
              </a:rPr>
              <a:t>Output:</a:t>
            </a:r>
          </a:p>
          <a:p>
            <a:pPr lvl="0" defTabSz="914400" eaLnBrk="0" fontAlgn="base" hangingPunct="0">
              <a:spcBef>
                <a:spcPct val="30000"/>
              </a:spcBef>
              <a:spcAft>
                <a:spcPct val="0"/>
              </a:spcAft>
            </a:pP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["▁Don", “ ‘ ", "t", "▁you", "▁love", "▁", “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sym typeface="Wingdings" panose="05000000000000000000" pitchFamily="2" charset="2"/>
              </a:rPr>
              <a:t>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", "▁", "Transform", "ers", "?", "▁We", "▁sure", "▁do", "."]</a:t>
            </a:r>
          </a:p>
          <a:p>
            <a:pPr lvl="0" defTabSz="914400" eaLnBrk="0" fontAlgn="base" hangingPunct="0">
              <a:spcBef>
                <a:spcPct val="30000"/>
              </a:spcBef>
              <a:spcAft>
                <a:spcPct val="0"/>
              </a:spcAft>
            </a:pPr>
            <a:endParaRPr lang="en-US" sz="2000" dirty="0">
              <a:solidFill>
                <a:prstClr val="black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0740C30F-BB7B-4F3E-8F37-D53CC3ECB4C9}"/>
              </a:ext>
            </a:extLst>
          </p:cNvPr>
          <p:cNvSpPr/>
          <p:nvPr/>
        </p:nvSpPr>
        <p:spPr>
          <a:xfrm>
            <a:off x="8176668" y="353845"/>
            <a:ext cx="3668117" cy="4307205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lvl="0" defTabSz="914126">
              <a:defRPr/>
            </a:pPr>
            <a:endParaRPr lang="en-US" sz="2799" b="1" noProof="0" dirty="0">
              <a:solidFill>
                <a:prstClr val="white"/>
              </a:solidFill>
              <a:latin typeface="Univers LT Std 55" panose="020B0603020202020204"/>
              <a:cs typeface="Calibri" panose="020F0502020204030204"/>
            </a:endParaRPr>
          </a:p>
          <a:p>
            <a:pPr lvl="0" defTabSz="914126">
              <a:defRPr/>
            </a:pPr>
            <a:r>
              <a:rPr lang="en-US" sz="2799" b="1" noProof="0" dirty="0">
                <a:solidFill>
                  <a:prstClr val="white"/>
                </a:solidFill>
                <a:latin typeface="Univers LT Std 55" panose="020B0603020202020204"/>
                <a:cs typeface="Calibri" panose="020F0502020204030204"/>
              </a:rPr>
              <a:t>Methodology</a:t>
            </a:r>
          </a:p>
          <a:p>
            <a:pPr lvl="0" defTabSz="914126">
              <a:defRPr/>
            </a:pPr>
            <a:endParaRPr lang="en-US" sz="2799" b="1" noProof="0" dirty="0">
              <a:solidFill>
                <a:prstClr val="white"/>
              </a:solidFill>
              <a:latin typeface="Univers LT Std 55" panose="020B0603020202020204"/>
              <a:cs typeface="Calibri" panose="020F0502020204030204"/>
            </a:endParaRPr>
          </a:p>
          <a:p>
            <a:pPr lvl="0" defTabSz="914126">
              <a:defRPr/>
            </a:pPr>
            <a:endParaRPr lang="en-US" sz="2799" b="1" noProof="0" dirty="0">
              <a:solidFill>
                <a:prstClr val="white"/>
              </a:solidFill>
              <a:latin typeface="Univers LT Std 55" panose="020B0603020202020204"/>
              <a:cs typeface="Calibri" panose="020F0502020204030204"/>
            </a:endParaRPr>
          </a:p>
          <a:p>
            <a:pPr marL="285750" lvl="0" indent="-285750" defTabSz="914126">
              <a:buFont typeface="Arial" panose="020B0604020202020204" pitchFamily="34" charset="0"/>
              <a:buChar char="•"/>
              <a:defRPr/>
            </a:pPr>
            <a:r>
              <a:rPr lang="en-US" sz="1799" b="1" dirty="0">
                <a:solidFill>
                  <a:prstClr val="white"/>
                </a:solidFill>
                <a:latin typeface="Univers LT Std 55"/>
                <a:cs typeface="Calibri"/>
              </a:rPr>
              <a:t>Data preprocessing</a:t>
            </a:r>
            <a:endParaRPr kumimoji="0" lang="en-US" sz="1799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 LT Std 55"/>
              <a:cs typeface="Calibri"/>
            </a:endParaRPr>
          </a:p>
          <a:p>
            <a:pPr marR="0" lvl="0" algn="l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sz="1799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 LT Std 55"/>
              <a:cs typeface="Calibri"/>
            </a:endParaRPr>
          </a:p>
          <a:p>
            <a:pPr marL="285664" lvl="0" indent="-285664" defTabSz="914126">
              <a:buFont typeface="Arial"/>
              <a:buChar char="•"/>
              <a:defRPr/>
            </a:pPr>
            <a:r>
              <a:rPr lang="en-US" sz="1799" b="1" dirty="0">
                <a:solidFill>
                  <a:prstClr val="white"/>
                </a:solidFill>
                <a:latin typeface="Univers LT Std 55"/>
                <a:cs typeface="Calibri"/>
              </a:rPr>
              <a:t>Model building</a:t>
            </a:r>
            <a:endParaRPr kumimoji="0" lang="en-US" sz="1799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 LT Std 55"/>
              <a:cs typeface="Calibri"/>
            </a:endParaRPr>
          </a:p>
          <a:p>
            <a:pPr marL="0" marR="0" lvl="0" indent="0" algn="l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 LT Std 55"/>
              <a:cs typeface="Calibri"/>
            </a:endParaRPr>
          </a:p>
          <a:p>
            <a:pPr marL="285664" lvl="0" indent="-285664" defTabSz="914126">
              <a:buFont typeface="Arial"/>
              <a:buChar char="•"/>
              <a:defRPr/>
            </a:pPr>
            <a:r>
              <a:rPr lang="en-US" sz="1799" b="1" dirty="0">
                <a:solidFill>
                  <a:prstClr val="white"/>
                </a:solidFill>
                <a:latin typeface="Univers LT Std 55"/>
                <a:cs typeface="Calibri"/>
              </a:rPr>
              <a:t>Model training </a:t>
            </a:r>
          </a:p>
          <a:p>
            <a:pPr marL="285664" lvl="0" indent="-285664" defTabSz="914126">
              <a:buFont typeface="Arial"/>
              <a:buChar char="•"/>
              <a:defRPr/>
            </a:pPr>
            <a:endParaRPr lang="en-US" sz="1799" b="1" dirty="0">
              <a:solidFill>
                <a:prstClr val="white"/>
              </a:solidFill>
              <a:latin typeface="Univers LT Std 55"/>
              <a:cs typeface="Calibri"/>
            </a:endParaRPr>
          </a:p>
          <a:p>
            <a:pPr marL="285664" lvl="0" indent="-285664" defTabSz="914126">
              <a:buFont typeface="Arial"/>
              <a:buChar char="•"/>
              <a:defRPr/>
            </a:pPr>
            <a:r>
              <a:rPr lang="en-US" sz="1799" b="1" dirty="0">
                <a:solidFill>
                  <a:prstClr val="white"/>
                </a:solidFill>
                <a:latin typeface="Univers LT Std 55"/>
                <a:cs typeface="Calibri"/>
              </a:rPr>
              <a:t>Model validation </a:t>
            </a:r>
          </a:p>
          <a:p>
            <a:pPr marL="285664" lvl="0" indent="-285664" defTabSz="914126">
              <a:buFont typeface="Arial"/>
              <a:buChar char="•"/>
              <a:defRPr/>
            </a:pPr>
            <a:endParaRPr kumimoji="0" lang="en-US" sz="1799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 LT Std 55"/>
              <a:cs typeface="Calibri"/>
            </a:endParaRPr>
          </a:p>
          <a:p>
            <a:pPr marL="285664" lvl="0" indent="-285664" defTabSz="914126">
              <a:buFont typeface="Arial"/>
              <a:buChar char="•"/>
              <a:defRPr/>
            </a:pPr>
            <a:r>
              <a:rPr lang="en-US" sz="1799" b="1" dirty="0">
                <a:solidFill>
                  <a:prstClr val="white"/>
                </a:solidFill>
                <a:latin typeface="Univers LT Std 55"/>
                <a:cs typeface="Calibri"/>
              </a:rPr>
              <a:t>Models comparison</a:t>
            </a:r>
            <a:endParaRPr kumimoji="0" lang="en-US" sz="1799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 LT Std 55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3461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5331" y="374197"/>
            <a:ext cx="10512862" cy="1325563"/>
          </a:xfrm>
        </p:spPr>
        <p:txBody>
          <a:bodyPr/>
          <a:lstStyle/>
          <a:p>
            <a:r>
              <a:rPr lang="en-US" sz="4000" b="1" dirty="0">
                <a:solidFill>
                  <a:schemeClr val="accent2"/>
                </a:solidFill>
                <a:latin typeface="Univers LT Std 55" panose="020B0603020202020204"/>
              </a:rPr>
              <a:t>Data </a:t>
            </a:r>
            <a:r>
              <a:rPr lang="en-US" sz="4000" b="1" dirty="0">
                <a:latin typeface="Univers LT Std 55" panose="020B0603020202020204"/>
              </a:rPr>
              <a:t>Preprocessing </a:t>
            </a:r>
            <a:r>
              <a:rPr lang="en-US" sz="4000" b="1" dirty="0">
                <a:solidFill>
                  <a:schemeClr val="accent2"/>
                </a:solidFill>
                <a:latin typeface="Univers LT Std 55" panose="020B0603020202020204"/>
              </a:rPr>
              <a:t/>
            </a:r>
            <a:br>
              <a:rPr lang="en-US" sz="4000" b="1" dirty="0">
                <a:solidFill>
                  <a:schemeClr val="accent2"/>
                </a:solidFill>
                <a:latin typeface="Univers LT Std 55" panose="020B0603020202020204"/>
              </a:rPr>
            </a:br>
            <a:endParaRPr lang="en-US" sz="4000" b="1" dirty="0">
              <a:solidFill>
                <a:schemeClr val="accent2"/>
              </a:solidFill>
              <a:latin typeface="Univers LT Std 55" panose="020B0603020202020204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823800" y="357220"/>
            <a:ext cx="4020985" cy="6143561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highlight>
                <a:srgbClr val="EB7819"/>
              </a:highligh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44052" y="1349240"/>
            <a:ext cx="7292016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Univers LT Std 55" panose="020B0603020202020204"/>
              </a:rPr>
              <a:t>Words distribution in articles: </a:t>
            </a:r>
            <a:r>
              <a:rPr lang="en-US" sz="2000" dirty="0">
                <a:latin typeface="Univers LT Std 55" panose="020B0603020202020204"/>
              </a:rPr>
              <a:t>to determine mean and mode of number of words per article, and to choose efficient tokenization length.</a:t>
            </a:r>
            <a:endParaRPr lang="en-US" sz="2000" b="1" dirty="0">
              <a:latin typeface="Univers LT Std 55" panose="020B0603020202020204"/>
            </a:endParaRPr>
          </a:p>
          <a:p>
            <a:endParaRPr lang="en-US" sz="2000" b="1" dirty="0">
              <a:solidFill>
                <a:prstClr val="black"/>
              </a:solidFill>
              <a:latin typeface="Univers LT Std 55"/>
            </a:endParaRPr>
          </a:p>
          <a:p>
            <a:endParaRPr lang="en-US" sz="2000" b="1" dirty="0">
              <a:solidFill>
                <a:prstClr val="black"/>
              </a:solidFill>
              <a:latin typeface="Univers LT Std 55"/>
            </a:endParaRPr>
          </a:p>
          <a:p>
            <a:endParaRPr lang="en-US" sz="2000" b="1" dirty="0">
              <a:solidFill>
                <a:prstClr val="black"/>
              </a:solidFill>
              <a:latin typeface="Univers LT Std 55"/>
            </a:endParaRPr>
          </a:p>
          <a:p>
            <a:endParaRPr lang="en-US" sz="2000" b="1" dirty="0">
              <a:solidFill>
                <a:prstClr val="black"/>
              </a:solidFill>
              <a:latin typeface="Univers LT Std 55"/>
            </a:endParaRPr>
          </a:p>
          <a:p>
            <a:endParaRPr lang="en-US" sz="2000" b="1" dirty="0">
              <a:solidFill>
                <a:prstClr val="black"/>
              </a:solidFill>
              <a:latin typeface="Univers LT Std 55"/>
            </a:endParaRPr>
          </a:p>
          <a:p>
            <a:endParaRPr lang="en-US" sz="2000" b="1" dirty="0">
              <a:solidFill>
                <a:prstClr val="black"/>
              </a:solidFill>
              <a:latin typeface="Univers LT Std 55"/>
            </a:endParaRPr>
          </a:p>
          <a:p>
            <a:endParaRPr lang="en-US" sz="2000" b="1" dirty="0">
              <a:solidFill>
                <a:prstClr val="black"/>
              </a:solidFill>
              <a:latin typeface="Univers LT Std 55"/>
            </a:endParaRPr>
          </a:p>
          <a:p>
            <a:endParaRPr lang="en-US" sz="2000" b="1" dirty="0">
              <a:solidFill>
                <a:prstClr val="black"/>
              </a:solidFill>
              <a:latin typeface="Univers LT Std 55"/>
            </a:endParaRPr>
          </a:p>
          <a:p>
            <a:endParaRPr lang="en-US" sz="2000" b="1" dirty="0">
              <a:solidFill>
                <a:prstClr val="black"/>
              </a:solidFill>
              <a:latin typeface="Univers LT Std 55"/>
            </a:endParaRPr>
          </a:p>
          <a:p>
            <a:endParaRPr lang="en-US" sz="2000" b="1" dirty="0">
              <a:solidFill>
                <a:prstClr val="black"/>
              </a:solidFill>
              <a:latin typeface="Univers LT Std 55"/>
            </a:endParaRPr>
          </a:p>
          <a:p>
            <a:endParaRPr lang="en-US" sz="2000" b="1" dirty="0">
              <a:solidFill>
                <a:prstClr val="black"/>
              </a:solidFill>
              <a:latin typeface="Univers LT Std 55"/>
            </a:endParaRPr>
          </a:p>
          <a:p>
            <a:endParaRPr lang="en-US" sz="2000" b="1" dirty="0">
              <a:solidFill>
                <a:prstClr val="black"/>
              </a:solidFill>
              <a:latin typeface="Univers LT Std 55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051" y="2612457"/>
            <a:ext cx="7040035" cy="297562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BBE71E67-3E98-4E43-8E20-A2435D00FAC1}"/>
              </a:ext>
            </a:extLst>
          </p:cNvPr>
          <p:cNvSpPr txBox="1"/>
          <p:nvPr/>
        </p:nvSpPr>
        <p:spPr>
          <a:xfrm>
            <a:off x="1818640" y="5602709"/>
            <a:ext cx="38049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Number of words in article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7B07AB29-FD8E-4D92-A833-C35B77551A38}"/>
              </a:ext>
            </a:extLst>
          </p:cNvPr>
          <p:cNvSpPr txBox="1"/>
          <p:nvPr/>
        </p:nvSpPr>
        <p:spPr>
          <a:xfrm rot="16200000">
            <a:off x="-708492" y="3505975"/>
            <a:ext cx="19956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Frequency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6CAB87D8-A364-4109-893F-947F7A4DFA32}"/>
              </a:ext>
            </a:extLst>
          </p:cNvPr>
          <p:cNvSpPr/>
          <p:nvPr/>
        </p:nvSpPr>
        <p:spPr>
          <a:xfrm>
            <a:off x="8176668" y="353845"/>
            <a:ext cx="3668117" cy="4307205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lvl="0" defTabSz="914126">
              <a:defRPr/>
            </a:pPr>
            <a:endParaRPr lang="en-US" sz="2799" b="1" noProof="0" dirty="0">
              <a:solidFill>
                <a:prstClr val="white"/>
              </a:solidFill>
              <a:latin typeface="Univers LT Std 55" panose="020B0603020202020204"/>
              <a:cs typeface="Calibri" panose="020F0502020204030204"/>
            </a:endParaRPr>
          </a:p>
          <a:p>
            <a:pPr lvl="0" defTabSz="914126">
              <a:defRPr/>
            </a:pPr>
            <a:r>
              <a:rPr lang="en-US" sz="2799" b="1" noProof="0" dirty="0">
                <a:solidFill>
                  <a:prstClr val="white"/>
                </a:solidFill>
                <a:latin typeface="Univers LT Std 55" panose="020B0603020202020204"/>
                <a:cs typeface="Calibri" panose="020F0502020204030204"/>
              </a:rPr>
              <a:t>Methodology</a:t>
            </a:r>
          </a:p>
          <a:p>
            <a:pPr lvl="0" defTabSz="914126">
              <a:defRPr/>
            </a:pPr>
            <a:endParaRPr lang="en-US" sz="2799" b="1" noProof="0" dirty="0">
              <a:solidFill>
                <a:prstClr val="white"/>
              </a:solidFill>
              <a:latin typeface="Univers LT Std 55" panose="020B0603020202020204"/>
              <a:cs typeface="Calibri" panose="020F0502020204030204"/>
            </a:endParaRPr>
          </a:p>
          <a:p>
            <a:pPr lvl="0" defTabSz="914126">
              <a:defRPr/>
            </a:pPr>
            <a:endParaRPr lang="en-US" sz="2799" b="1" noProof="0" dirty="0">
              <a:solidFill>
                <a:prstClr val="white"/>
              </a:solidFill>
              <a:latin typeface="Univers LT Std 55" panose="020B0603020202020204"/>
              <a:cs typeface="Calibri" panose="020F0502020204030204"/>
            </a:endParaRPr>
          </a:p>
          <a:p>
            <a:pPr marL="285750" lvl="0" indent="-285750" defTabSz="914126">
              <a:buFont typeface="Arial" panose="020B0604020202020204" pitchFamily="34" charset="0"/>
              <a:buChar char="•"/>
              <a:defRPr/>
            </a:pPr>
            <a:r>
              <a:rPr lang="en-US" sz="1799" b="1" dirty="0">
                <a:solidFill>
                  <a:prstClr val="white"/>
                </a:solidFill>
                <a:latin typeface="Univers LT Std 55"/>
                <a:cs typeface="Calibri"/>
              </a:rPr>
              <a:t>Data preprocessing</a:t>
            </a:r>
            <a:endParaRPr kumimoji="0" lang="en-US" sz="1799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 LT Std 55"/>
              <a:cs typeface="Calibri"/>
            </a:endParaRPr>
          </a:p>
          <a:p>
            <a:pPr marR="0" lvl="0" algn="l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sz="1799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 LT Std 55"/>
              <a:cs typeface="Calibri"/>
            </a:endParaRPr>
          </a:p>
          <a:p>
            <a:pPr marL="285664" lvl="0" indent="-285664" defTabSz="914126">
              <a:buFont typeface="Arial"/>
              <a:buChar char="•"/>
              <a:defRPr/>
            </a:pPr>
            <a:r>
              <a:rPr lang="en-US" sz="1799" b="1" dirty="0">
                <a:solidFill>
                  <a:prstClr val="white"/>
                </a:solidFill>
                <a:latin typeface="Univers LT Std 55"/>
                <a:cs typeface="Calibri"/>
              </a:rPr>
              <a:t>Model building</a:t>
            </a:r>
            <a:endParaRPr kumimoji="0" lang="en-US" sz="1799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 LT Std 55"/>
              <a:cs typeface="Calibri"/>
            </a:endParaRPr>
          </a:p>
          <a:p>
            <a:pPr marL="0" marR="0" lvl="0" indent="0" algn="l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 LT Std 55"/>
              <a:cs typeface="Calibri"/>
            </a:endParaRPr>
          </a:p>
          <a:p>
            <a:pPr marL="285664" lvl="0" indent="-285664" defTabSz="914126">
              <a:buFont typeface="Arial"/>
              <a:buChar char="•"/>
              <a:defRPr/>
            </a:pPr>
            <a:r>
              <a:rPr lang="en-US" sz="1799" b="1" dirty="0">
                <a:solidFill>
                  <a:prstClr val="white"/>
                </a:solidFill>
                <a:latin typeface="Univers LT Std 55"/>
                <a:cs typeface="Calibri"/>
              </a:rPr>
              <a:t>Model training </a:t>
            </a:r>
          </a:p>
          <a:p>
            <a:pPr marL="285664" lvl="0" indent="-285664" defTabSz="914126">
              <a:buFont typeface="Arial"/>
              <a:buChar char="•"/>
              <a:defRPr/>
            </a:pPr>
            <a:endParaRPr lang="en-US" sz="1799" b="1" dirty="0">
              <a:solidFill>
                <a:prstClr val="white"/>
              </a:solidFill>
              <a:latin typeface="Univers LT Std 55"/>
              <a:cs typeface="Calibri"/>
            </a:endParaRPr>
          </a:p>
          <a:p>
            <a:pPr marL="285664" lvl="0" indent="-285664" defTabSz="914126">
              <a:buFont typeface="Arial"/>
              <a:buChar char="•"/>
              <a:defRPr/>
            </a:pPr>
            <a:r>
              <a:rPr lang="en-US" sz="1799" b="1" dirty="0">
                <a:solidFill>
                  <a:prstClr val="white"/>
                </a:solidFill>
                <a:latin typeface="Univers LT Std 55"/>
                <a:cs typeface="Calibri"/>
              </a:rPr>
              <a:t>Model validation </a:t>
            </a:r>
          </a:p>
          <a:p>
            <a:pPr marL="285664" lvl="0" indent="-285664" defTabSz="914126">
              <a:buFont typeface="Arial"/>
              <a:buChar char="•"/>
              <a:defRPr/>
            </a:pPr>
            <a:endParaRPr kumimoji="0" lang="en-US" sz="1799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 LT Std 55"/>
              <a:cs typeface="Calibri"/>
            </a:endParaRPr>
          </a:p>
          <a:p>
            <a:pPr marL="285664" lvl="0" indent="-285664" defTabSz="914126">
              <a:buFont typeface="Arial"/>
              <a:buChar char="•"/>
              <a:defRPr/>
            </a:pPr>
            <a:r>
              <a:rPr lang="en-US" sz="1799" b="1" dirty="0">
                <a:solidFill>
                  <a:prstClr val="white"/>
                </a:solidFill>
                <a:latin typeface="Univers LT Std 55"/>
                <a:cs typeface="Calibri"/>
              </a:rPr>
              <a:t>Models comparison</a:t>
            </a:r>
            <a:endParaRPr kumimoji="0" lang="en-US" sz="1799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 LT Std 55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1469996"/>
      </p:ext>
    </p:extLst>
  </p:cSld>
  <p:clrMapOvr>
    <a:masterClrMapping/>
  </p:clrMapOvr>
</p:sld>
</file>

<file path=ppt/theme/theme1.xml><?xml version="1.0" encoding="utf-8"?>
<a:theme xmlns:a="http://schemas.openxmlformats.org/drawingml/2006/main" name="Halliburton Template">
  <a:themeElements>
    <a:clrScheme name="Halliburton Colors">
      <a:dk1>
        <a:sysClr val="windowText" lastClr="000000"/>
      </a:dk1>
      <a:lt1>
        <a:sysClr val="window" lastClr="FFFFFF"/>
      </a:lt1>
      <a:dk2>
        <a:srgbClr val="8E979D"/>
      </a:dk2>
      <a:lt2>
        <a:srgbClr val="D4DADB"/>
      </a:lt2>
      <a:accent1>
        <a:srgbClr val="CC0000"/>
      </a:accent1>
      <a:accent2>
        <a:srgbClr val="444A4F"/>
      </a:accent2>
      <a:accent3>
        <a:srgbClr val="BEC4C9"/>
      </a:accent3>
      <a:accent4>
        <a:srgbClr val="272A2D"/>
      </a:accent4>
      <a:accent5>
        <a:srgbClr val="A8AFB5"/>
      </a:accent5>
      <a:accent6>
        <a:srgbClr val="5F656A"/>
      </a:accent6>
      <a:hlink>
        <a:srgbClr val="CC0000"/>
      </a:hlink>
      <a:folHlink>
        <a:srgbClr val="CC0000"/>
      </a:folHlink>
    </a:clrScheme>
    <a:fontScheme name="Halliburt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</a:spPr>
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<a:prstTxWarp prst="textNoShape">
          <a:avLst/>
        </a:prstTxWarp>
        <a:normAutofit/>
      </a:bodyPr>
      <a:lstStyle>
        <a:defPPr algn="ctr">
          <a:defRPr sz="2000" dirty="0" smtClean="0">
            <a:solidFill>
              <a:schemeClr val="bg1"/>
            </a:solidFill>
          </a:defRPr>
        </a:defPPr>
      </a:lstStyle>
    </a:spDef>
    <a:txDef>
      <a:spPr>
        <a:noFill/>
      </a:spPr>
      <a:bodyPr wrap="square" rtlCol="0">
        <a:spAutoFit/>
      </a:bodyPr>
      <a:lstStyle>
        <a:defPPr marL="228600" indent="-228600">
          <a:buClr>
            <a:schemeClr val="accent1"/>
          </a:buClr>
          <a:buFont typeface="Wingdings" panose="05000000000000000000" pitchFamily="2" charset="2"/>
          <a:buChar char="§"/>
          <a:defRPr sz="2000" dirty="0" err="1" smtClean="0">
            <a:solidFill>
              <a:schemeClr val="bg1"/>
            </a:solidFill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Halliburton Template">
  <a:themeElements>
    <a:clrScheme name="Halliburton Colors">
      <a:dk1>
        <a:sysClr val="windowText" lastClr="000000"/>
      </a:dk1>
      <a:lt1>
        <a:sysClr val="window" lastClr="FFFFFF"/>
      </a:lt1>
      <a:dk2>
        <a:srgbClr val="8E979D"/>
      </a:dk2>
      <a:lt2>
        <a:srgbClr val="D4DADB"/>
      </a:lt2>
      <a:accent1>
        <a:srgbClr val="CC0000"/>
      </a:accent1>
      <a:accent2>
        <a:srgbClr val="444A4F"/>
      </a:accent2>
      <a:accent3>
        <a:srgbClr val="BEC4C9"/>
      </a:accent3>
      <a:accent4>
        <a:srgbClr val="272A2D"/>
      </a:accent4>
      <a:accent5>
        <a:srgbClr val="A8AFB5"/>
      </a:accent5>
      <a:accent6>
        <a:srgbClr val="5F656A"/>
      </a:accent6>
      <a:hlink>
        <a:srgbClr val="CC0000"/>
      </a:hlink>
      <a:folHlink>
        <a:srgbClr val="CC0000"/>
      </a:folHlink>
    </a:clrScheme>
    <a:fontScheme name="Halliburt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</a:spPr>
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<a:prstTxWarp prst="textNoShape">
          <a:avLst/>
        </a:prstTxWarp>
        <a:normAutofit/>
      </a:bodyPr>
      <a:lstStyle>
        <a:defPPr algn="ctr">
          <a:defRPr sz="2000" dirty="0" smtClean="0">
            <a:solidFill>
              <a:schemeClr val="bg1"/>
            </a:solidFill>
          </a:defRPr>
        </a:defPPr>
      </a:lstStyle>
    </a:spDef>
    <a:txDef>
      <a:spPr>
        <a:noFill/>
      </a:spPr>
      <a:bodyPr wrap="square" rtlCol="0">
        <a:spAutoFit/>
      </a:bodyPr>
      <a:lstStyle>
        <a:defPPr marL="228600" indent="-228600">
          <a:buClr>
            <a:schemeClr val="accent1"/>
          </a:buClr>
          <a:buFont typeface="Wingdings" panose="05000000000000000000" pitchFamily="2" charset="2"/>
          <a:buChar char="§"/>
          <a:defRPr sz="2000" dirty="0" err="1" smtClean="0"/>
        </a:defPPr>
      </a:lstStyle>
    </a:txDef>
  </a:objectDefaults>
  <a:extraClrSchemeLst/>
</a:theme>
</file>

<file path=ppt/theme/theme4.xml><?xml version="1.0" encoding="utf-8"?>
<a:theme xmlns:a="http://schemas.openxmlformats.org/drawingml/2006/main" name="2_Halliburton Template">
  <a:themeElements>
    <a:clrScheme name="Halliburton Colors">
      <a:dk1>
        <a:sysClr val="windowText" lastClr="000000"/>
      </a:dk1>
      <a:lt1>
        <a:sysClr val="window" lastClr="FFFFFF"/>
      </a:lt1>
      <a:dk2>
        <a:srgbClr val="8E979D"/>
      </a:dk2>
      <a:lt2>
        <a:srgbClr val="D4DADB"/>
      </a:lt2>
      <a:accent1>
        <a:srgbClr val="CC0000"/>
      </a:accent1>
      <a:accent2>
        <a:srgbClr val="444A4F"/>
      </a:accent2>
      <a:accent3>
        <a:srgbClr val="BEC4C9"/>
      </a:accent3>
      <a:accent4>
        <a:srgbClr val="272A2D"/>
      </a:accent4>
      <a:accent5>
        <a:srgbClr val="A8AFB5"/>
      </a:accent5>
      <a:accent6>
        <a:srgbClr val="5F656A"/>
      </a:accent6>
      <a:hlink>
        <a:srgbClr val="CC0000"/>
      </a:hlink>
      <a:folHlink>
        <a:srgbClr val="CC0000"/>
      </a:folHlink>
    </a:clrScheme>
    <a:fontScheme name="Halliburt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</a:spPr>
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<a:prstTxWarp prst="textNoShape">
          <a:avLst/>
        </a:prstTxWarp>
        <a:normAutofit/>
      </a:bodyPr>
      <a:lstStyle>
        <a:defPPr algn="ctr">
          <a:defRPr sz="2000" dirty="0" smtClean="0">
            <a:solidFill>
              <a:schemeClr val="bg1"/>
            </a:solidFill>
          </a:defRPr>
        </a:defPPr>
      </a:lstStyle>
    </a:spDef>
    <a:txDef>
      <a:spPr>
        <a:noFill/>
      </a:spPr>
      <a:bodyPr wrap="square" rtlCol="0">
        <a:spAutoFit/>
      </a:bodyPr>
      <a:lstStyle>
        <a:defPPr marL="228600" indent="-228600">
          <a:buClr>
            <a:schemeClr val="accent1"/>
          </a:buClr>
          <a:buFont typeface="Wingdings" panose="05000000000000000000" pitchFamily="2" charset="2"/>
          <a:buChar char="§"/>
          <a:defRPr sz="2000" dirty="0" err="1" smtClean="0"/>
        </a:defPPr>
      </a:lstStyle>
    </a:txDef>
  </a:objectDefaults>
  <a:extraClrSchemeLst/>
</a:theme>
</file>

<file path=ppt/theme/theme5.xml><?xml version="1.0" encoding="utf-8"?>
<a:theme xmlns:a="http://schemas.openxmlformats.org/drawingml/2006/main" name="3_Halliburton Template">
  <a:themeElements>
    <a:clrScheme name="Halliburton Colors">
      <a:dk1>
        <a:sysClr val="windowText" lastClr="000000"/>
      </a:dk1>
      <a:lt1>
        <a:sysClr val="window" lastClr="FFFFFF"/>
      </a:lt1>
      <a:dk2>
        <a:srgbClr val="8E979D"/>
      </a:dk2>
      <a:lt2>
        <a:srgbClr val="D4DADB"/>
      </a:lt2>
      <a:accent1>
        <a:srgbClr val="CC0000"/>
      </a:accent1>
      <a:accent2>
        <a:srgbClr val="444A4F"/>
      </a:accent2>
      <a:accent3>
        <a:srgbClr val="BEC4C9"/>
      </a:accent3>
      <a:accent4>
        <a:srgbClr val="272A2D"/>
      </a:accent4>
      <a:accent5>
        <a:srgbClr val="A8AFB5"/>
      </a:accent5>
      <a:accent6>
        <a:srgbClr val="5F656A"/>
      </a:accent6>
      <a:hlink>
        <a:srgbClr val="CC0000"/>
      </a:hlink>
      <a:folHlink>
        <a:srgbClr val="CC0000"/>
      </a:folHlink>
    </a:clrScheme>
    <a:fontScheme name="Halliburt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</a:spPr>
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<a:prstTxWarp prst="textNoShape">
          <a:avLst/>
        </a:prstTxWarp>
        <a:normAutofit/>
      </a:bodyPr>
      <a:lstStyle>
        <a:defPPr algn="ctr">
          <a:defRPr sz="2000" dirty="0" smtClean="0">
            <a:solidFill>
              <a:schemeClr val="bg1"/>
            </a:solidFill>
          </a:defRPr>
        </a:defPPr>
      </a:lstStyle>
    </a:spDef>
    <a:txDef>
      <a:spPr>
        <a:noFill/>
      </a:spPr>
      <a:bodyPr wrap="square" rtlCol="0">
        <a:spAutoFit/>
      </a:bodyPr>
      <a:lstStyle>
        <a:defPPr marL="228600" indent="-228600">
          <a:buClr>
            <a:schemeClr val="accent1"/>
          </a:buClr>
          <a:buFont typeface="Wingdings" panose="05000000000000000000" pitchFamily="2" charset="2"/>
          <a:buChar char="§"/>
          <a:defRPr sz="2000" dirty="0" err="1" smtClean="0"/>
        </a:defPPr>
      </a:lstStyle>
    </a:txDef>
  </a:objectDefaults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3977828D3E0146BA6411143F5A46E1" ma:contentTypeVersion="0" ma:contentTypeDescription="Create a new document." ma:contentTypeScope="" ma:versionID="ab78a3c10f4206fbf5385a628fa9d5cf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1b05d82d297216baf5b26c55225140df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D0A1C84-28DB-4B03-AA36-D760F88A2BF6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5E35D5FF-A7D6-4EA1-BD9B-D644DC439B2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5192F08-EC12-4BD3-9A53-53E7E38F65A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4146</TotalTime>
  <Words>1185</Words>
  <Application>Microsoft Office PowerPoint</Application>
  <PresentationFormat>Custom</PresentationFormat>
  <Paragraphs>442</Paragraphs>
  <Slides>27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27</vt:i4>
      </vt:variant>
    </vt:vector>
  </HeadingPairs>
  <TitlesOfParts>
    <vt:vector size="39" baseType="lpstr">
      <vt:lpstr>Arial</vt:lpstr>
      <vt:lpstr>Calibri</vt:lpstr>
      <vt:lpstr>Calibri Light</vt:lpstr>
      <vt:lpstr>Cambria Math</vt:lpstr>
      <vt:lpstr>Times New Roman</vt:lpstr>
      <vt:lpstr>Univers LT Std 55</vt:lpstr>
      <vt:lpstr>Wingdings</vt:lpstr>
      <vt:lpstr>Halliburton Template</vt:lpstr>
      <vt:lpstr>Office Theme</vt:lpstr>
      <vt:lpstr>1_Halliburton Template</vt:lpstr>
      <vt:lpstr>2_Halliburton Template</vt:lpstr>
      <vt:lpstr>3_Halliburton Template</vt:lpstr>
      <vt:lpstr>PowerPoint Presentation</vt:lpstr>
      <vt:lpstr>PowerPoint Presentation</vt:lpstr>
      <vt:lpstr>Problem Statement</vt:lpstr>
      <vt:lpstr>PowerPoint Presentation</vt:lpstr>
      <vt:lpstr>Data Preprocessing  </vt:lpstr>
      <vt:lpstr>Data Preprocessing  </vt:lpstr>
      <vt:lpstr>Data Preprocessing  </vt:lpstr>
      <vt:lpstr>Data Preprocessing  </vt:lpstr>
      <vt:lpstr>Data Preprocessing  </vt:lpstr>
      <vt:lpstr>Data Preprocessing  </vt:lpstr>
      <vt:lpstr>Data Preprocessing  </vt:lpstr>
      <vt:lpstr>PowerPoint Presentation</vt:lpstr>
      <vt:lpstr>Model Building </vt:lpstr>
      <vt:lpstr>Model Building </vt:lpstr>
      <vt:lpstr>Model Building </vt:lpstr>
      <vt:lpstr>Model Building </vt:lpstr>
      <vt:lpstr>Model Building </vt:lpstr>
      <vt:lpstr>PowerPoint Presentation</vt:lpstr>
      <vt:lpstr>Model Training  </vt:lpstr>
      <vt:lpstr>Model Training  </vt:lpstr>
      <vt:lpstr>PowerPoint Presentation</vt:lpstr>
      <vt:lpstr>Model Validation-Bert  </vt:lpstr>
      <vt:lpstr>Model Validation-XLNet  </vt:lpstr>
      <vt:lpstr>Model Comparison </vt:lpstr>
      <vt:lpstr>PowerPoint Presentation</vt:lpstr>
      <vt:lpstr>Kaggle Submission 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Moetaz Mostafa</dc:creator>
  <cp:lastModifiedBy>Microsoft account</cp:lastModifiedBy>
  <cp:revision>172</cp:revision>
  <dcterms:created xsi:type="dcterms:W3CDTF">2021-02-10T01:36:03Z</dcterms:created>
  <dcterms:modified xsi:type="dcterms:W3CDTF">2022-01-19T18:49:57Z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bad6f6f2-a951-4904-b531-92e1207fc7a5_Enabled">
    <vt:lpwstr>true</vt:lpwstr>
  </property>
  <property fmtid="{D5CDD505-2E9C-101B-9397-08002B2CF9AE}" pid="3" name="MSIP_Label_bad6f6f2-a951-4904-b531-92e1207fc7a5_SetDate">
    <vt:lpwstr>2021-07-29T14:16:14Z</vt:lpwstr>
  </property>
  <property fmtid="{D5CDD505-2E9C-101B-9397-08002B2CF9AE}" pid="4" name="MSIP_Label_bad6f6f2-a951-4904-b531-92e1207fc7a5_Method">
    <vt:lpwstr>Standard</vt:lpwstr>
  </property>
  <property fmtid="{D5CDD505-2E9C-101B-9397-08002B2CF9AE}" pid="5" name="MSIP_Label_bad6f6f2-a951-4904-b531-92e1207fc7a5_Name">
    <vt:lpwstr>No Restrictions - Internal</vt:lpwstr>
  </property>
  <property fmtid="{D5CDD505-2E9C-101B-9397-08002B2CF9AE}" pid="6" name="MSIP_Label_bad6f6f2-a951-4904-b531-92e1207fc7a5_SiteId">
    <vt:lpwstr>b7be7686-6f97-4db7-9081-a23cf09a96b5</vt:lpwstr>
  </property>
  <property fmtid="{D5CDD505-2E9C-101B-9397-08002B2CF9AE}" pid="7" name="MSIP_Label_bad6f6f2-a951-4904-b531-92e1207fc7a5_ActionId">
    <vt:lpwstr>fec61e17-8432-4f78-8eb6-3cc53df64f95</vt:lpwstr>
  </property>
  <property fmtid="{D5CDD505-2E9C-101B-9397-08002B2CF9AE}" pid="8" name="MSIP_Label_bad6f6f2-a951-4904-b531-92e1207fc7a5_ContentBits">
    <vt:lpwstr>0</vt:lpwstr>
  </property>
</Properties>
</file>